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embeddedFontLst>
    <p:embeddedFont>
      <p:font typeface="Arvo" panose="020B0604020202020204" charset="0"/>
      <p:regular r:id="rId15"/>
      <p:bold r:id="rId16"/>
      <p:italic r:id="rId17"/>
      <p:boldItalic r:id="rId18"/>
    </p:embeddedFont>
    <p:embeddedFont>
      <p:font typeface="Bodoni" panose="020B0604020202020204" charset="0"/>
      <p:regular r:id="rId19"/>
      <p:bold r:id="rId20"/>
      <p:italic r:id="rId21"/>
      <p:boldItalic r:id="rId22"/>
    </p:embeddedFon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Consolas" panose="020B0609020204030204" pitchFamily="49" charset="0"/>
      <p:regular r:id="rId27"/>
      <p:bold r:id="rId28"/>
      <p:italic r:id="rId29"/>
      <p:boldItalic r:id="rId30"/>
    </p:embeddedFont>
    <p:embeddedFont>
      <p:font typeface="Ubuntu" panose="020B0604020202020204" charset="0"/>
      <p:regular r:id="rId31"/>
      <p:bold r:id="rId32"/>
      <p:italic r:id="rId33"/>
      <p:boldItalic r:id="rId34"/>
    </p:embeddedFont>
    <p:embeddedFont>
      <p:font typeface="Ubuntu Light" panose="020B0604020202020204" charset="0"/>
      <p:regular r:id="rId35"/>
      <p:bold r:id="rId36"/>
      <p:italic r:id="rId37"/>
      <p:boldItalic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9" roundtripDataSignature="AMtx7mh7FCZkW+lhrlZFChnUw8dKZvGpC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7328" autoAdjust="0"/>
  </p:normalViewPr>
  <p:slideViewPr>
    <p:cSldViewPr snapToGrid="0">
      <p:cViewPr varScale="1">
        <p:scale>
          <a:sx n="64" d="100"/>
          <a:sy n="64" d="100"/>
        </p:scale>
        <p:origin x="78" y="3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9" Type="http://customschemas.google.com/relationships/presentationmetadata" Target="meta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34" Type="http://schemas.openxmlformats.org/officeDocument/2006/relationships/font" Target="fonts/font20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33" Type="http://schemas.openxmlformats.org/officeDocument/2006/relationships/font" Target="fonts/font19.fntdata"/><Relationship Id="rId38" Type="http://schemas.openxmlformats.org/officeDocument/2006/relationships/font" Target="fonts/font24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font" Target="fonts/font15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32" Type="http://schemas.openxmlformats.org/officeDocument/2006/relationships/font" Target="fonts/font18.fntdata"/><Relationship Id="rId37" Type="http://schemas.openxmlformats.org/officeDocument/2006/relationships/font" Target="fonts/font23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font" Target="fonts/font14.fntdata"/><Relationship Id="rId36" Type="http://schemas.openxmlformats.org/officeDocument/2006/relationships/font" Target="fonts/font22.fntdata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openxmlformats.org/officeDocument/2006/relationships/font" Target="fonts/font1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font" Target="fonts/font16.fntdata"/><Relationship Id="rId35" Type="http://schemas.openxmlformats.org/officeDocument/2006/relationships/font" Target="fonts/font21.fntdata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86" name="Google Shape;28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3" name="Google Shape;293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15" name="Google Shape;315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08" name="Google Shape;20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5" name="Google Shape;21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0" name="Google Shape;230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5" name="Google Shape;24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7" name="Google Shape;257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3" name="Google Shape;263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9" name="Google Shape;269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5" name="Google Shape;275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_NUMBER">
  <p:cSld name="BIG_NUMBER"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4"/>
          <p:cNvSpPr/>
          <p:nvPr/>
        </p:nvSpPr>
        <p:spPr>
          <a:xfrm>
            <a:off x="542600" y="469600"/>
            <a:ext cx="11106900" cy="574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14"/>
          <p:cNvSpPr txBox="1">
            <a:spLocks noGrp="1"/>
          </p:cNvSpPr>
          <p:nvPr>
            <p:ph type="sldNum" idx="12"/>
          </p:nvPr>
        </p:nvSpPr>
        <p:spPr>
          <a:xfrm>
            <a:off x="113982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‹N›</a:t>
            </a:fld>
            <a:endParaRPr/>
          </a:p>
        </p:txBody>
      </p:sp>
      <p:sp>
        <p:nvSpPr>
          <p:cNvPr id="12" name="Google Shape;12;p14"/>
          <p:cNvSpPr txBox="1">
            <a:spLocks noGrp="1"/>
          </p:cNvSpPr>
          <p:nvPr>
            <p:ph type="subTitle" idx="1"/>
          </p:nvPr>
        </p:nvSpPr>
        <p:spPr>
          <a:xfrm>
            <a:off x="3244400" y="4020433"/>
            <a:ext cx="5703300" cy="85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14"/>
          <p:cNvSpPr txBox="1">
            <a:spLocks noGrp="1"/>
          </p:cNvSpPr>
          <p:nvPr>
            <p:ph type="title"/>
          </p:nvPr>
        </p:nvSpPr>
        <p:spPr>
          <a:xfrm>
            <a:off x="0" y="3288533"/>
            <a:ext cx="121920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chemeClr val="lt1"/>
        </a:solid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3"/>
          <p:cNvSpPr/>
          <p:nvPr/>
        </p:nvSpPr>
        <p:spPr>
          <a:xfrm>
            <a:off x="901733" y="428267"/>
            <a:ext cx="6513900" cy="590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23"/>
          <p:cNvSpPr txBox="1">
            <a:spLocks noGrp="1"/>
          </p:cNvSpPr>
          <p:nvPr>
            <p:ph type="ctrTitle"/>
          </p:nvPr>
        </p:nvSpPr>
        <p:spPr>
          <a:xfrm>
            <a:off x="2147533" y="2475033"/>
            <a:ext cx="8210400" cy="1167600"/>
          </a:xfrm>
          <a:prstGeom prst="rect">
            <a:avLst/>
          </a:prstGeom>
          <a:noFill/>
          <a:ln w="38100" cap="flat" cmpd="sng">
            <a:solidFill>
              <a:srgbClr val="53535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_HEADER_2">
  <p:cSld name="SECTION_HEADER_2">
    <p:bg>
      <p:bgPr>
        <a:solidFill>
          <a:schemeClr val="lt1"/>
        </a:solidFill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24"/>
          <p:cNvSpPr txBox="1">
            <a:spLocks noGrp="1"/>
          </p:cNvSpPr>
          <p:nvPr>
            <p:ph type="title"/>
          </p:nvPr>
        </p:nvSpPr>
        <p:spPr>
          <a:xfrm>
            <a:off x="1275027" y="253267"/>
            <a:ext cx="7081500" cy="14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300"/>
              <a:buNone/>
              <a:defRPr sz="53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300"/>
              <a:buNone/>
              <a:defRPr sz="53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300"/>
              <a:buNone/>
              <a:defRPr sz="53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300"/>
              <a:buNone/>
              <a:defRPr sz="53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300"/>
              <a:buNone/>
              <a:defRPr sz="53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300"/>
              <a:buNone/>
              <a:defRPr sz="53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300"/>
              <a:buNone/>
              <a:defRPr sz="53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300"/>
              <a:buNone/>
              <a:defRPr sz="53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3" name="Google Shape;73;p24"/>
          <p:cNvSpPr txBox="1">
            <a:spLocks noGrp="1"/>
          </p:cNvSpPr>
          <p:nvPr>
            <p:ph type="subTitle" idx="1"/>
          </p:nvPr>
        </p:nvSpPr>
        <p:spPr>
          <a:xfrm>
            <a:off x="1272300" y="2279300"/>
            <a:ext cx="4489500" cy="3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600"/>
            </a:lvl9pPr>
          </a:lstStyle>
          <a:p>
            <a:endParaRPr/>
          </a:p>
        </p:txBody>
      </p:sp>
      <p:sp>
        <p:nvSpPr>
          <p:cNvPr id="74" name="Google Shape;74;p24"/>
          <p:cNvSpPr txBox="1">
            <a:spLocks noGrp="1"/>
          </p:cNvSpPr>
          <p:nvPr>
            <p:ph type="sldNum" idx="12"/>
          </p:nvPr>
        </p:nvSpPr>
        <p:spPr>
          <a:xfrm>
            <a:off x="113982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‹N›</a:t>
            </a:fld>
            <a:endParaRPr/>
          </a:p>
        </p:txBody>
      </p:sp>
      <p:sp>
        <p:nvSpPr>
          <p:cNvPr id="75" name="Google Shape;75;p24"/>
          <p:cNvSpPr/>
          <p:nvPr/>
        </p:nvSpPr>
        <p:spPr>
          <a:xfrm>
            <a:off x="6902833" y="283867"/>
            <a:ext cx="4990500" cy="6245700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24"/>
          <p:cNvSpPr/>
          <p:nvPr/>
        </p:nvSpPr>
        <p:spPr>
          <a:xfrm>
            <a:off x="6095996" y="5109900"/>
            <a:ext cx="1016100" cy="1557900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7" name="Google Shape;77;p24"/>
          <p:cNvCxnSpPr/>
          <p:nvPr/>
        </p:nvCxnSpPr>
        <p:spPr>
          <a:xfrm>
            <a:off x="1425000" y="1786867"/>
            <a:ext cx="9015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_HEADER_2_1">
  <p:cSld name="SECTION_HEADER_2_1">
    <p:bg>
      <p:bgPr>
        <a:solidFill>
          <a:schemeClr val="lt1"/>
        </a:solid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5"/>
          <p:cNvSpPr txBox="1">
            <a:spLocks noGrp="1"/>
          </p:cNvSpPr>
          <p:nvPr>
            <p:ph type="title"/>
          </p:nvPr>
        </p:nvSpPr>
        <p:spPr>
          <a:xfrm>
            <a:off x="1275031" y="4626067"/>
            <a:ext cx="4644000" cy="14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300"/>
              <a:buNone/>
              <a:defRPr sz="53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300"/>
              <a:buNone/>
              <a:defRPr sz="53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300"/>
              <a:buNone/>
              <a:defRPr sz="53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300"/>
              <a:buNone/>
              <a:defRPr sz="53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300"/>
              <a:buNone/>
              <a:defRPr sz="53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300"/>
              <a:buNone/>
              <a:defRPr sz="53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300"/>
              <a:buNone/>
              <a:defRPr sz="53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300"/>
              <a:buNone/>
              <a:defRPr sz="53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0" name="Google Shape;80;p25"/>
          <p:cNvSpPr txBox="1">
            <a:spLocks noGrp="1"/>
          </p:cNvSpPr>
          <p:nvPr>
            <p:ph type="sldNum" idx="12"/>
          </p:nvPr>
        </p:nvSpPr>
        <p:spPr>
          <a:xfrm>
            <a:off x="113982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‹N›</a:t>
            </a:fld>
            <a:endParaRPr/>
          </a:p>
        </p:txBody>
      </p:sp>
      <p:cxnSp>
        <p:nvCxnSpPr>
          <p:cNvPr id="81" name="Google Shape;81;p25"/>
          <p:cNvCxnSpPr/>
          <p:nvPr/>
        </p:nvCxnSpPr>
        <p:spPr>
          <a:xfrm>
            <a:off x="1425000" y="6159667"/>
            <a:ext cx="9015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_HEADER_1">
  <p:cSld name="SECTION_HEADER_1">
    <p:bg>
      <p:bgPr>
        <a:solidFill>
          <a:schemeClr val="lt1"/>
        </a:solid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6"/>
          <p:cNvSpPr txBox="1">
            <a:spLocks noGrp="1"/>
          </p:cNvSpPr>
          <p:nvPr>
            <p:ph type="title"/>
          </p:nvPr>
        </p:nvSpPr>
        <p:spPr>
          <a:xfrm>
            <a:off x="760062" y="1325200"/>
            <a:ext cx="4074000" cy="14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300"/>
              <a:buNone/>
              <a:defRPr sz="53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300"/>
              <a:buNone/>
              <a:defRPr sz="53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300"/>
              <a:buNone/>
              <a:defRPr sz="53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300"/>
              <a:buNone/>
              <a:defRPr sz="53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300"/>
              <a:buNone/>
              <a:defRPr sz="53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300"/>
              <a:buNone/>
              <a:defRPr sz="53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300"/>
              <a:buNone/>
              <a:defRPr sz="53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300"/>
              <a:buNone/>
              <a:defRPr sz="53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4" name="Google Shape;84;p26"/>
          <p:cNvSpPr txBox="1">
            <a:spLocks noGrp="1"/>
          </p:cNvSpPr>
          <p:nvPr>
            <p:ph type="subTitle" idx="1"/>
          </p:nvPr>
        </p:nvSpPr>
        <p:spPr>
          <a:xfrm>
            <a:off x="819700" y="3419700"/>
            <a:ext cx="3894300" cy="77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26"/>
          <p:cNvSpPr txBox="1">
            <a:spLocks noGrp="1"/>
          </p:cNvSpPr>
          <p:nvPr>
            <p:ph type="sldNum" idx="12"/>
          </p:nvPr>
        </p:nvSpPr>
        <p:spPr>
          <a:xfrm>
            <a:off x="113982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‹N›</a:t>
            </a:fld>
            <a:endParaRPr/>
          </a:p>
        </p:txBody>
      </p:sp>
      <p:cxnSp>
        <p:nvCxnSpPr>
          <p:cNvPr id="86" name="Google Shape;86;p26"/>
          <p:cNvCxnSpPr/>
          <p:nvPr/>
        </p:nvCxnSpPr>
        <p:spPr>
          <a:xfrm>
            <a:off x="904700" y="2747433"/>
            <a:ext cx="9015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">
  <p:cSld name="CUSTOM">
    <p:bg>
      <p:bgPr>
        <a:solidFill>
          <a:schemeClr val="lt1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7"/>
          <p:cNvSpPr/>
          <p:nvPr/>
        </p:nvSpPr>
        <p:spPr>
          <a:xfrm>
            <a:off x="1860667" y="1190000"/>
            <a:ext cx="8252100" cy="3642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27"/>
          <p:cNvSpPr txBox="1">
            <a:spLocks noGrp="1"/>
          </p:cNvSpPr>
          <p:nvPr>
            <p:ph type="subTitle" idx="1"/>
          </p:nvPr>
        </p:nvSpPr>
        <p:spPr>
          <a:xfrm>
            <a:off x="2525967" y="1502600"/>
            <a:ext cx="7196700" cy="28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4000"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1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b="1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b="1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b="1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endParaRPr/>
          </a:p>
        </p:txBody>
      </p:sp>
      <p:sp>
        <p:nvSpPr>
          <p:cNvPr id="90" name="Google Shape;90;p27"/>
          <p:cNvSpPr txBox="1">
            <a:spLocks noGrp="1"/>
          </p:cNvSpPr>
          <p:nvPr>
            <p:ph type="sldNum" idx="12"/>
          </p:nvPr>
        </p:nvSpPr>
        <p:spPr>
          <a:xfrm>
            <a:off x="113982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‹N›</a:t>
            </a:fld>
            <a:endParaRPr/>
          </a:p>
        </p:txBody>
      </p:sp>
      <p:sp>
        <p:nvSpPr>
          <p:cNvPr id="91" name="Google Shape;91;p27"/>
          <p:cNvSpPr txBox="1">
            <a:spLocks noGrp="1"/>
          </p:cNvSpPr>
          <p:nvPr>
            <p:ph type="subTitle" idx="2"/>
          </p:nvPr>
        </p:nvSpPr>
        <p:spPr>
          <a:xfrm>
            <a:off x="2525967" y="3969867"/>
            <a:ext cx="3894300" cy="77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" type="tx">
  <p:cSld name="TITLE_AND_BODY">
    <p:bg>
      <p:bgPr>
        <a:solidFill>
          <a:schemeClr val="lt1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8"/>
          <p:cNvSpPr/>
          <p:nvPr/>
        </p:nvSpPr>
        <p:spPr>
          <a:xfrm>
            <a:off x="542600" y="469600"/>
            <a:ext cx="11106900" cy="5748000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28"/>
          <p:cNvSpPr txBox="1">
            <a:spLocks noGrp="1"/>
          </p:cNvSpPr>
          <p:nvPr>
            <p:ph type="title"/>
          </p:nvPr>
        </p:nvSpPr>
        <p:spPr>
          <a:xfrm>
            <a:off x="0" y="288300"/>
            <a:ext cx="12192000" cy="12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9pPr>
          </a:lstStyle>
          <a:p>
            <a:endParaRPr/>
          </a:p>
        </p:txBody>
      </p:sp>
      <p:sp>
        <p:nvSpPr>
          <p:cNvPr id="95" name="Google Shape;95;p28"/>
          <p:cNvSpPr txBox="1">
            <a:spLocks noGrp="1"/>
          </p:cNvSpPr>
          <p:nvPr>
            <p:ph type="body" idx="1"/>
          </p:nvPr>
        </p:nvSpPr>
        <p:spPr>
          <a:xfrm>
            <a:off x="1938733" y="2539900"/>
            <a:ext cx="7836000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4925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 sz="1900"/>
            </a:lvl2pPr>
            <a:lvl3pPr marL="1371600" lvl="2" indent="-33655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■"/>
              <a:defRPr sz="1700"/>
            </a:lvl3pPr>
            <a:lvl4pPr marL="1828800" lvl="3" indent="-33655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  <a:defRPr sz="1700"/>
            </a:lvl4pPr>
            <a:lvl5pPr marL="2286000" lvl="4" indent="-330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2385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7pPr>
            <a:lvl8pPr marL="3657600" lvl="7" indent="-32385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500"/>
            </a:lvl8pPr>
            <a:lvl9pPr marL="4114800" lvl="8" indent="-31115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96" name="Google Shape;96;p28"/>
          <p:cNvSpPr txBox="1">
            <a:spLocks noGrp="1"/>
          </p:cNvSpPr>
          <p:nvPr>
            <p:ph type="sldNum" idx="12"/>
          </p:nvPr>
        </p:nvSpPr>
        <p:spPr>
          <a:xfrm>
            <a:off x="113982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‹N›</a:t>
            </a:fld>
            <a:endParaRPr/>
          </a:p>
        </p:txBody>
      </p:sp>
      <p:cxnSp>
        <p:nvCxnSpPr>
          <p:cNvPr id="97" name="Google Shape;97;p28"/>
          <p:cNvCxnSpPr/>
          <p:nvPr/>
        </p:nvCxnSpPr>
        <p:spPr>
          <a:xfrm>
            <a:off x="5645200" y="1631467"/>
            <a:ext cx="9015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2">
  <p:cSld name="TITLE_AND_BODY_2">
    <p:bg>
      <p:bgPr>
        <a:solidFill>
          <a:schemeClr val="lt1"/>
        </a:solid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9"/>
          <p:cNvSpPr/>
          <p:nvPr/>
        </p:nvSpPr>
        <p:spPr>
          <a:xfrm>
            <a:off x="542600" y="469600"/>
            <a:ext cx="11106900" cy="5748000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29"/>
          <p:cNvSpPr txBox="1">
            <a:spLocks noGrp="1"/>
          </p:cNvSpPr>
          <p:nvPr>
            <p:ph type="title"/>
          </p:nvPr>
        </p:nvSpPr>
        <p:spPr>
          <a:xfrm>
            <a:off x="0" y="288300"/>
            <a:ext cx="12192000" cy="12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9pPr>
          </a:lstStyle>
          <a:p>
            <a:endParaRPr/>
          </a:p>
        </p:txBody>
      </p:sp>
      <p:sp>
        <p:nvSpPr>
          <p:cNvPr id="101" name="Google Shape;101;p29"/>
          <p:cNvSpPr txBox="1">
            <a:spLocks noGrp="1"/>
          </p:cNvSpPr>
          <p:nvPr>
            <p:ph type="sldNum" idx="12"/>
          </p:nvPr>
        </p:nvSpPr>
        <p:spPr>
          <a:xfrm>
            <a:off x="113982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‹N›</a:t>
            </a:fld>
            <a:endParaRPr/>
          </a:p>
        </p:txBody>
      </p:sp>
      <p:cxnSp>
        <p:nvCxnSpPr>
          <p:cNvPr id="102" name="Google Shape;102;p29"/>
          <p:cNvCxnSpPr/>
          <p:nvPr/>
        </p:nvCxnSpPr>
        <p:spPr>
          <a:xfrm>
            <a:off x="5645200" y="1631467"/>
            <a:ext cx="9015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TWO_COLUMNS" type="twoColTx">
  <p:cSld name="TITLE_AND_TWO_COLUMNS">
    <p:bg>
      <p:bgPr>
        <a:solidFill>
          <a:schemeClr val="lt1"/>
        </a:solid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30"/>
          <p:cNvSpPr/>
          <p:nvPr/>
        </p:nvSpPr>
        <p:spPr>
          <a:xfrm>
            <a:off x="542600" y="469600"/>
            <a:ext cx="11106900" cy="5748000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5" name="Google Shape;105;p30"/>
          <p:cNvCxnSpPr/>
          <p:nvPr/>
        </p:nvCxnSpPr>
        <p:spPr>
          <a:xfrm>
            <a:off x="6067400" y="2588567"/>
            <a:ext cx="0" cy="257010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6" name="Google Shape;106;p30"/>
          <p:cNvSpPr txBox="1">
            <a:spLocks noGrp="1"/>
          </p:cNvSpPr>
          <p:nvPr>
            <p:ph type="sldNum" idx="12"/>
          </p:nvPr>
        </p:nvSpPr>
        <p:spPr>
          <a:xfrm>
            <a:off x="113982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‹N›</a:t>
            </a:fld>
            <a:endParaRPr/>
          </a:p>
        </p:txBody>
      </p:sp>
      <p:sp>
        <p:nvSpPr>
          <p:cNvPr id="107" name="Google Shape;107;p30"/>
          <p:cNvSpPr txBox="1">
            <a:spLocks noGrp="1"/>
          </p:cNvSpPr>
          <p:nvPr>
            <p:ph type="ctrTitle"/>
          </p:nvPr>
        </p:nvSpPr>
        <p:spPr>
          <a:xfrm>
            <a:off x="1484304" y="2095400"/>
            <a:ext cx="4226100" cy="85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08" name="Google Shape;108;p30"/>
          <p:cNvSpPr txBox="1">
            <a:spLocks noGrp="1"/>
          </p:cNvSpPr>
          <p:nvPr>
            <p:ph type="subTitle" idx="1"/>
          </p:nvPr>
        </p:nvSpPr>
        <p:spPr>
          <a:xfrm>
            <a:off x="1484306" y="2902667"/>
            <a:ext cx="4135200" cy="14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9pPr>
          </a:lstStyle>
          <a:p>
            <a:endParaRPr/>
          </a:p>
        </p:txBody>
      </p:sp>
      <p:sp>
        <p:nvSpPr>
          <p:cNvPr id="109" name="Google Shape;109;p30"/>
          <p:cNvSpPr txBox="1">
            <a:spLocks noGrp="1"/>
          </p:cNvSpPr>
          <p:nvPr>
            <p:ph type="ctrTitle" idx="2"/>
          </p:nvPr>
        </p:nvSpPr>
        <p:spPr>
          <a:xfrm>
            <a:off x="6424504" y="2095400"/>
            <a:ext cx="4226100" cy="85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10" name="Google Shape;110;p30"/>
          <p:cNvSpPr txBox="1">
            <a:spLocks noGrp="1"/>
          </p:cNvSpPr>
          <p:nvPr>
            <p:ph type="subTitle" idx="3"/>
          </p:nvPr>
        </p:nvSpPr>
        <p:spPr>
          <a:xfrm>
            <a:off x="6424506" y="2902667"/>
            <a:ext cx="4135200" cy="14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9pPr>
          </a:lstStyle>
          <a:p>
            <a:endParaRPr/>
          </a:p>
        </p:txBody>
      </p:sp>
      <p:sp>
        <p:nvSpPr>
          <p:cNvPr id="111" name="Google Shape;111;p30"/>
          <p:cNvSpPr txBox="1">
            <a:spLocks noGrp="1"/>
          </p:cNvSpPr>
          <p:nvPr>
            <p:ph type="title" idx="4"/>
          </p:nvPr>
        </p:nvSpPr>
        <p:spPr>
          <a:xfrm>
            <a:off x="-15800" y="1236100"/>
            <a:ext cx="121920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TWO_COLUMNS_2">
  <p:cSld name="TITLE_AND_TWO_COLUMNS_2">
    <p:bg>
      <p:bgPr>
        <a:solidFill>
          <a:schemeClr val="lt1"/>
        </a:solid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1"/>
          <p:cNvSpPr/>
          <p:nvPr/>
        </p:nvSpPr>
        <p:spPr>
          <a:xfrm>
            <a:off x="542600" y="469600"/>
            <a:ext cx="11106900" cy="5748000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4" name="Google Shape;114;p31"/>
          <p:cNvCxnSpPr/>
          <p:nvPr/>
        </p:nvCxnSpPr>
        <p:spPr>
          <a:xfrm>
            <a:off x="6067400" y="2588567"/>
            <a:ext cx="0" cy="257010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5" name="Google Shape;115;p31"/>
          <p:cNvSpPr txBox="1">
            <a:spLocks noGrp="1"/>
          </p:cNvSpPr>
          <p:nvPr>
            <p:ph type="sldNum" idx="12"/>
          </p:nvPr>
        </p:nvSpPr>
        <p:spPr>
          <a:xfrm>
            <a:off x="113982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‹N›</a:t>
            </a:fld>
            <a:endParaRPr/>
          </a:p>
        </p:txBody>
      </p:sp>
      <p:sp>
        <p:nvSpPr>
          <p:cNvPr id="116" name="Google Shape;116;p31"/>
          <p:cNvSpPr txBox="1">
            <a:spLocks noGrp="1"/>
          </p:cNvSpPr>
          <p:nvPr>
            <p:ph type="ctrTitle"/>
          </p:nvPr>
        </p:nvSpPr>
        <p:spPr>
          <a:xfrm>
            <a:off x="1484304" y="2868100"/>
            <a:ext cx="4226100" cy="85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17" name="Google Shape;117;p31"/>
          <p:cNvSpPr txBox="1">
            <a:spLocks noGrp="1"/>
          </p:cNvSpPr>
          <p:nvPr>
            <p:ph type="subTitle" idx="1"/>
          </p:nvPr>
        </p:nvSpPr>
        <p:spPr>
          <a:xfrm>
            <a:off x="1529704" y="3675367"/>
            <a:ext cx="4135200" cy="14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9pPr>
          </a:lstStyle>
          <a:p>
            <a:endParaRPr/>
          </a:p>
        </p:txBody>
      </p:sp>
      <p:sp>
        <p:nvSpPr>
          <p:cNvPr id="118" name="Google Shape;118;p31"/>
          <p:cNvSpPr txBox="1">
            <a:spLocks noGrp="1"/>
          </p:cNvSpPr>
          <p:nvPr>
            <p:ph type="ctrTitle" idx="2"/>
          </p:nvPr>
        </p:nvSpPr>
        <p:spPr>
          <a:xfrm>
            <a:off x="6424504" y="2868100"/>
            <a:ext cx="4226100" cy="85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19" name="Google Shape;119;p31"/>
          <p:cNvSpPr txBox="1">
            <a:spLocks noGrp="1"/>
          </p:cNvSpPr>
          <p:nvPr>
            <p:ph type="subTitle" idx="3"/>
          </p:nvPr>
        </p:nvSpPr>
        <p:spPr>
          <a:xfrm>
            <a:off x="6469904" y="3675367"/>
            <a:ext cx="4135200" cy="14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9pPr>
          </a:lstStyle>
          <a:p>
            <a:endParaRPr/>
          </a:p>
        </p:txBody>
      </p:sp>
      <p:sp>
        <p:nvSpPr>
          <p:cNvPr id="120" name="Google Shape;120;p31"/>
          <p:cNvSpPr txBox="1">
            <a:spLocks noGrp="1"/>
          </p:cNvSpPr>
          <p:nvPr>
            <p:ph type="title" idx="4"/>
          </p:nvPr>
        </p:nvSpPr>
        <p:spPr>
          <a:xfrm>
            <a:off x="-15800" y="1236100"/>
            <a:ext cx="121920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TWO_COLUMNS_1">
  <p:cSld name="TITLE_AND_TWO_COLUMNS_1">
    <p:bg>
      <p:bgPr>
        <a:solidFill>
          <a:schemeClr val="lt1"/>
        </a:solidFill>
        <a:effectLst/>
      </p:bgPr>
    </p:bg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2"/>
          <p:cNvSpPr/>
          <p:nvPr/>
        </p:nvSpPr>
        <p:spPr>
          <a:xfrm>
            <a:off x="542600" y="469600"/>
            <a:ext cx="11106900" cy="5748000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32"/>
          <p:cNvSpPr txBox="1">
            <a:spLocks noGrp="1"/>
          </p:cNvSpPr>
          <p:nvPr>
            <p:ph type="title"/>
          </p:nvPr>
        </p:nvSpPr>
        <p:spPr>
          <a:xfrm>
            <a:off x="-15800" y="1236100"/>
            <a:ext cx="121920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32"/>
          <p:cNvSpPr txBox="1">
            <a:spLocks noGrp="1"/>
          </p:cNvSpPr>
          <p:nvPr>
            <p:ph type="sldNum" idx="12"/>
          </p:nvPr>
        </p:nvSpPr>
        <p:spPr>
          <a:xfrm>
            <a:off x="113982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‹N›</a:t>
            </a:fld>
            <a:endParaRPr/>
          </a:p>
        </p:txBody>
      </p:sp>
      <p:sp>
        <p:nvSpPr>
          <p:cNvPr id="125" name="Google Shape;125;p32"/>
          <p:cNvSpPr txBox="1">
            <a:spLocks noGrp="1"/>
          </p:cNvSpPr>
          <p:nvPr>
            <p:ph type="ctrTitle" idx="2"/>
          </p:nvPr>
        </p:nvSpPr>
        <p:spPr>
          <a:xfrm>
            <a:off x="1473801" y="2749900"/>
            <a:ext cx="2817900" cy="85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26" name="Google Shape;126;p32"/>
          <p:cNvSpPr txBox="1">
            <a:spLocks noGrp="1"/>
          </p:cNvSpPr>
          <p:nvPr>
            <p:ph type="subTitle" idx="1"/>
          </p:nvPr>
        </p:nvSpPr>
        <p:spPr>
          <a:xfrm>
            <a:off x="1473805" y="3557167"/>
            <a:ext cx="2817900" cy="14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9pPr>
          </a:lstStyle>
          <a:p>
            <a:endParaRPr/>
          </a:p>
        </p:txBody>
      </p:sp>
      <p:sp>
        <p:nvSpPr>
          <p:cNvPr id="127" name="Google Shape;127;p32"/>
          <p:cNvSpPr txBox="1">
            <a:spLocks noGrp="1"/>
          </p:cNvSpPr>
          <p:nvPr>
            <p:ph type="ctrTitle" idx="3"/>
          </p:nvPr>
        </p:nvSpPr>
        <p:spPr>
          <a:xfrm>
            <a:off x="4687001" y="2749900"/>
            <a:ext cx="2817900" cy="85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28" name="Google Shape;128;p32"/>
          <p:cNvSpPr txBox="1">
            <a:spLocks noGrp="1"/>
          </p:cNvSpPr>
          <p:nvPr>
            <p:ph type="subTitle" idx="4"/>
          </p:nvPr>
        </p:nvSpPr>
        <p:spPr>
          <a:xfrm>
            <a:off x="4687005" y="3557167"/>
            <a:ext cx="2817900" cy="14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9pPr>
          </a:lstStyle>
          <a:p>
            <a:endParaRPr/>
          </a:p>
        </p:txBody>
      </p:sp>
      <p:sp>
        <p:nvSpPr>
          <p:cNvPr id="129" name="Google Shape;129;p32"/>
          <p:cNvSpPr txBox="1">
            <a:spLocks noGrp="1"/>
          </p:cNvSpPr>
          <p:nvPr>
            <p:ph type="ctrTitle" idx="5"/>
          </p:nvPr>
        </p:nvSpPr>
        <p:spPr>
          <a:xfrm>
            <a:off x="7900201" y="2749900"/>
            <a:ext cx="2817900" cy="85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30" name="Google Shape;130;p32"/>
          <p:cNvSpPr txBox="1">
            <a:spLocks noGrp="1"/>
          </p:cNvSpPr>
          <p:nvPr>
            <p:ph type="subTitle" idx="6"/>
          </p:nvPr>
        </p:nvSpPr>
        <p:spPr>
          <a:xfrm>
            <a:off x="7900205" y="3557167"/>
            <a:ext cx="2817900" cy="14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9pPr>
          </a:lstStyle>
          <a:p>
            <a:endParaRPr/>
          </a:p>
        </p:txBody>
      </p:sp>
      <p:cxnSp>
        <p:nvCxnSpPr>
          <p:cNvPr id="131" name="Google Shape;131;p32"/>
          <p:cNvCxnSpPr/>
          <p:nvPr/>
        </p:nvCxnSpPr>
        <p:spPr>
          <a:xfrm>
            <a:off x="4541933" y="2569100"/>
            <a:ext cx="0" cy="258840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2" name="Google Shape;132;p32"/>
          <p:cNvCxnSpPr/>
          <p:nvPr/>
        </p:nvCxnSpPr>
        <p:spPr>
          <a:xfrm>
            <a:off x="7649833" y="2569100"/>
            <a:ext cx="0" cy="258840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_1_1_1">
  <p:cSld name="CUSTOM_1_1_1">
    <p:bg>
      <p:bgPr>
        <a:solidFill>
          <a:schemeClr val="lt1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5"/>
          <p:cNvSpPr/>
          <p:nvPr/>
        </p:nvSpPr>
        <p:spPr>
          <a:xfrm>
            <a:off x="6146600" y="-14867"/>
            <a:ext cx="6060300" cy="6958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15"/>
          <p:cNvSpPr txBox="1">
            <a:spLocks noGrp="1"/>
          </p:cNvSpPr>
          <p:nvPr>
            <p:ph type="sldNum" idx="12"/>
          </p:nvPr>
        </p:nvSpPr>
        <p:spPr>
          <a:xfrm>
            <a:off x="113982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B7B7B7"/>
                </a:solidFill>
              </a:rPr>
              <a:t>‹N›</a:t>
            </a:fld>
            <a:endParaRPr>
              <a:solidFill>
                <a:srgbClr val="B7B7B7"/>
              </a:solidFill>
            </a:endParaRPr>
          </a:p>
        </p:txBody>
      </p:sp>
      <p:sp>
        <p:nvSpPr>
          <p:cNvPr id="17" name="Google Shape;17;p15"/>
          <p:cNvSpPr txBox="1">
            <a:spLocks noGrp="1"/>
          </p:cNvSpPr>
          <p:nvPr>
            <p:ph type="title"/>
          </p:nvPr>
        </p:nvSpPr>
        <p:spPr>
          <a:xfrm>
            <a:off x="834773" y="1307013"/>
            <a:ext cx="4761900" cy="77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9pPr>
          </a:lstStyle>
          <a:p>
            <a:endParaRPr/>
          </a:p>
        </p:txBody>
      </p:sp>
      <p:sp>
        <p:nvSpPr>
          <p:cNvPr id="18" name="Google Shape;18;p15"/>
          <p:cNvSpPr txBox="1">
            <a:spLocks noGrp="1"/>
          </p:cNvSpPr>
          <p:nvPr>
            <p:ph type="subTitle" idx="1"/>
          </p:nvPr>
        </p:nvSpPr>
        <p:spPr>
          <a:xfrm>
            <a:off x="834773" y="3015333"/>
            <a:ext cx="4808700" cy="258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cxnSp>
        <p:nvCxnSpPr>
          <p:cNvPr id="19" name="Google Shape;19;p15"/>
          <p:cNvCxnSpPr/>
          <p:nvPr/>
        </p:nvCxnSpPr>
        <p:spPr>
          <a:xfrm>
            <a:off x="983800" y="2129967"/>
            <a:ext cx="9015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" name="Google Shape;20;p15"/>
          <p:cNvSpPr txBox="1">
            <a:spLocks noGrp="1"/>
          </p:cNvSpPr>
          <p:nvPr>
            <p:ph type="subTitle" idx="2"/>
          </p:nvPr>
        </p:nvSpPr>
        <p:spPr>
          <a:xfrm>
            <a:off x="6772406" y="3015333"/>
            <a:ext cx="4808700" cy="258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TWO_COLUMNS_1_1">
  <p:cSld name="TITLE_AND_TWO_COLUMNS_1_1">
    <p:bg>
      <p:bgPr>
        <a:solidFill>
          <a:schemeClr val="lt1"/>
        </a:solid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3"/>
          <p:cNvSpPr/>
          <p:nvPr/>
        </p:nvSpPr>
        <p:spPr>
          <a:xfrm>
            <a:off x="542600" y="469600"/>
            <a:ext cx="11106900" cy="5748000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33"/>
          <p:cNvSpPr txBox="1">
            <a:spLocks noGrp="1"/>
          </p:cNvSpPr>
          <p:nvPr>
            <p:ph type="ctrTitle"/>
          </p:nvPr>
        </p:nvSpPr>
        <p:spPr>
          <a:xfrm>
            <a:off x="1473801" y="3687467"/>
            <a:ext cx="2817900" cy="85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 sz="19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36" name="Google Shape;136;p33"/>
          <p:cNvSpPr txBox="1">
            <a:spLocks noGrp="1"/>
          </p:cNvSpPr>
          <p:nvPr>
            <p:ph type="subTitle" idx="1"/>
          </p:nvPr>
        </p:nvSpPr>
        <p:spPr>
          <a:xfrm>
            <a:off x="1307467" y="4494733"/>
            <a:ext cx="3150900" cy="85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9pPr>
          </a:lstStyle>
          <a:p>
            <a:endParaRPr/>
          </a:p>
        </p:txBody>
      </p:sp>
      <p:sp>
        <p:nvSpPr>
          <p:cNvPr id="137" name="Google Shape;137;p33"/>
          <p:cNvSpPr txBox="1">
            <a:spLocks noGrp="1"/>
          </p:cNvSpPr>
          <p:nvPr>
            <p:ph type="ctrTitle" idx="2"/>
          </p:nvPr>
        </p:nvSpPr>
        <p:spPr>
          <a:xfrm>
            <a:off x="4646201" y="3687467"/>
            <a:ext cx="2817900" cy="85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 sz="19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38" name="Google Shape;138;p33"/>
          <p:cNvSpPr txBox="1">
            <a:spLocks noGrp="1"/>
          </p:cNvSpPr>
          <p:nvPr>
            <p:ph type="subTitle" idx="3"/>
          </p:nvPr>
        </p:nvSpPr>
        <p:spPr>
          <a:xfrm>
            <a:off x="4559967" y="4494733"/>
            <a:ext cx="2990400" cy="85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9pPr>
          </a:lstStyle>
          <a:p>
            <a:endParaRPr/>
          </a:p>
        </p:txBody>
      </p:sp>
      <p:sp>
        <p:nvSpPr>
          <p:cNvPr id="139" name="Google Shape;139;p33"/>
          <p:cNvSpPr txBox="1">
            <a:spLocks noGrp="1"/>
          </p:cNvSpPr>
          <p:nvPr>
            <p:ph type="ctrTitle" idx="4"/>
          </p:nvPr>
        </p:nvSpPr>
        <p:spPr>
          <a:xfrm>
            <a:off x="7840334" y="3687467"/>
            <a:ext cx="2817900" cy="85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 sz="19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40" name="Google Shape;140;p33"/>
          <p:cNvSpPr txBox="1">
            <a:spLocks noGrp="1"/>
          </p:cNvSpPr>
          <p:nvPr>
            <p:ph type="subTitle" idx="5"/>
          </p:nvPr>
        </p:nvSpPr>
        <p:spPr>
          <a:xfrm>
            <a:off x="7840333" y="4494733"/>
            <a:ext cx="2817900" cy="85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9pPr>
          </a:lstStyle>
          <a:p>
            <a:endParaRPr/>
          </a:p>
        </p:txBody>
      </p:sp>
      <p:sp>
        <p:nvSpPr>
          <p:cNvPr id="141" name="Google Shape;141;p33"/>
          <p:cNvSpPr txBox="1">
            <a:spLocks noGrp="1"/>
          </p:cNvSpPr>
          <p:nvPr>
            <p:ph type="title" idx="6"/>
          </p:nvPr>
        </p:nvSpPr>
        <p:spPr>
          <a:xfrm>
            <a:off x="1031800" y="850767"/>
            <a:ext cx="102300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33"/>
          <p:cNvSpPr txBox="1">
            <a:spLocks noGrp="1"/>
          </p:cNvSpPr>
          <p:nvPr>
            <p:ph type="sldNum" idx="12"/>
          </p:nvPr>
        </p:nvSpPr>
        <p:spPr>
          <a:xfrm>
            <a:off x="113982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‹N›</a:t>
            </a:fld>
            <a:endParaRPr/>
          </a:p>
        </p:txBody>
      </p:sp>
      <p:cxnSp>
        <p:nvCxnSpPr>
          <p:cNvPr id="143" name="Google Shape;143;p33"/>
          <p:cNvCxnSpPr/>
          <p:nvPr/>
        </p:nvCxnSpPr>
        <p:spPr>
          <a:xfrm>
            <a:off x="4458129" y="2136900"/>
            <a:ext cx="0" cy="327960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4" name="Google Shape;144;p33"/>
          <p:cNvCxnSpPr/>
          <p:nvPr/>
        </p:nvCxnSpPr>
        <p:spPr>
          <a:xfrm>
            <a:off x="7652262" y="2136900"/>
            <a:ext cx="0" cy="327960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5" name="Google Shape;145;p33"/>
          <p:cNvCxnSpPr/>
          <p:nvPr/>
        </p:nvCxnSpPr>
        <p:spPr>
          <a:xfrm>
            <a:off x="5645200" y="1493967"/>
            <a:ext cx="9015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6" name="Google Shape;146;p33"/>
          <p:cNvCxnSpPr/>
          <p:nvPr/>
        </p:nvCxnSpPr>
        <p:spPr>
          <a:xfrm>
            <a:off x="1400600" y="3890667"/>
            <a:ext cx="9390900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47" name="Google Shape;147;p33"/>
          <p:cNvSpPr txBox="1">
            <a:spLocks noGrp="1"/>
          </p:cNvSpPr>
          <p:nvPr>
            <p:ph type="ctrTitle" idx="7"/>
          </p:nvPr>
        </p:nvSpPr>
        <p:spPr>
          <a:xfrm>
            <a:off x="1473801" y="1915167"/>
            <a:ext cx="2817900" cy="85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 sz="19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48" name="Google Shape;148;p33"/>
          <p:cNvSpPr txBox="1">
            <a:spLocks noGrp="1"/>
          </p:cNvSpPr>
          <p:nvPr>
            <p:ph type="subTitle" idx="8"/>
          </p:nvPr>
        </p:nvSpPr>
        <p:spPr>
          <a:xfrm>
            <a:off x="1430867" y="2722433"/>
            <a:ext cx="2904000" cy="85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9pPr>
          </a:lstStyle>
          <a:p>
            <a:endParaRPr/>
          </a:p>
        </p:txBody>
      </p:sp>
      <p:sp>
        <p:nvSpPr>
          <p:cNvPr id="149" name="Google Shape;149;p33"/>
          <p:cNvSpPr txBox="1">
            <a:spLocks noGrp="1"/>
          </p:cNvSpPr>
          <p:nvPr>
            <p:ph type="ctrTitle" idx="9"/>
          </p:nvPr>
        </p:nvSpPr>
        <p:spPr>
          <a:xfrm>
            <a:off x="4646201" y="1915167"/>
            <a:ext cx="2817900" cy="85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 sz="19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50" name="Google Shape;150;p33"/>
          <p:cNvSpPr txBox="1">
            <a:spLocks noGrp="1"/>
          </p:cNvSpPr>
          <p:nvPr>
            <p:ph type="subTitle" idx="13"/>
          </p:nvPr>
        </p:nvSpPr>
        <p:spPr>
          <a:xfrm>
            <a:off x="4603200" y="2722433"/>
            <a:ext cx="2904000" cy="85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9pPr>
          </a:lstStyle>
          <a:p>
            <a:endParaRPr/>
          </a:p>
        </p:txBody>
      </p:sp>
      <p:sp>
        <p:nvSpPr>
          <p:cNvPr id="151" name="Google Shape;151;p33"/>
          <p:cNvSpPr txBox="1">
            <a:spLocks noGrp="1"/>
          </p:cNvSpPr>
          <p:nvPr>
            <p:ph type="ctrTitle" idx="14"/>
          </p:nvPr>
        </p:nvSpPr>
        <p:spPr>
          <a:xfrm>
            <a:off x="7840334" y="1915167"/>
            <a:ext cx="2817900" cy="85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 sz="19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52" name="Google Shape;152;p33"/>
          <p:cNvSpPr txBox="1">
            <a:spLocks noGrp="1"/>
          </p:cNvSpPr>
          <p:nvPr>
            <p:ph type="subTitle" idx="15"/>
          </p:nvPr>
        </p:nvSpPr>
        <p:spPr>
          <a:xfrm>
            <a:off x="7775533" y="2722433"/>
            <a:ext cx="2947500" cy="85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_NUMBER_2">
  <p:cSld name="BIG_NUMBER_2">
    <p:bg>
      <p:bgPr>
        <a:solidFill>
          <a:schemeClr val="lt1"/>
        </a:solidFill>
        <a:effectLst/>
      </p:bgPr>
    </p:bg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4"/>
          <p:cNvSpPr/>
          <p:nvPr/>
        </p:nvSpPr>
        <p:spPr>
          <a:xfrm>
            <a:off x="542600" y="469600"/>
            <a:ext cx="11106900" cy="574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34"/>
          <p:cNvSpPr txBox="1">
            <a:spLocks noGrp="1"/>
          </p:cNvSpPr>
          <p:nvPr>
            <p:ph type="title"/>
          </p:nvPr>
        </p:nvSpPr>
        <p:spPr>
          <a:xfrm>
            <a:off x="990600" y="1650800"/>
            <a:ext cx="10305900" cy="26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9pPr>
          </a:lstStyle>
          <a:p>
            <a:endParaRPr/>
          </a:p>
        </p:txBody>
      </p:sp>
      <p:sp>
        <p:nvSpPr>
          <p:cNvPr id="156" name="Google Shape;156;p34"/>
          <p:cNvSpPr txBox="1">
            <a:spLocks noGrp="1"/>
          </p:cNvSpPr>
          <p:nvPr>
            <p:ph type="sldNum" idx="12"/>
          </p:nvPr>
        </p:nvSpPr>
        <p:spPr>
          <a:xfrm>
            <a:off x="113982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‹N›</a:t>
            </a:fld>
            <a:endParaRPr/>
          </a:p>
        </p:txBody>
      </p:sp>
      <p:sp>
        <p:nvSpPr>
          <p:cNvPr id="157" name="Google Shape;157;p34"/>
          <p:cNvSpPr txBox="1">
            <a:spLocks noGrp="1"/>
          </p:cNvSpPr>
          <p:nvPr>
            <p:ph type="subTitle" idx="1"/>
          </p:nvPr>
        </p:nvSpPr>
        <p:spPr>
          <a:xfrm>
            <a:off x="3244400" y="4020433"/>
            <a:ext cx="5703300" cy="85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_NUMBER_1">
  <p:cSld name="BIG_NUMBER_1">
    <p:bg>
      <p:bgPr>
        <a:solidFill>
          <a:schemeClr val="lt1"/>
        </a:solidFill>
        <a:effectLst/>
      </p:bgPr>
    </p:bg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5"/>
          <p:cNvSpPr/>
          <p:nvPr/>
        </p:nvSpPr>
        <p:spPr>
          <a:xfrm>
            <a:off x="542600" y="469600"/>
            <a:ext cx="11106900" cy="574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35"/>
          <p:cNvSpPr txBox="1">
            <a:spLocks noGrp="1"/>
          </p:cNvSpPr>
          <p:nvPr>
            <p:ph type="title"/>
          </p:nvPr>
        </p:nvSpPr>
        <p:spPr>
          <a:xfrm>
            <a:off x="990600" y="1110133"/>
            <a:ext cx="10305900" cy="11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9pPr>
          </a:lstStyle>
          <a:p>
            <a:endParaRPr/>
          </a:p>
        </p:txBody>
      </p:sp>
      <p:sp>
        <p:nvSpPr>
          <p:cNvPr id="161" name="Google Shape;161;p35"/>
          <p:cNvSpPr txBox="1">
            <a:spLocks noGrp="1"/>
          </p:cNvSpPr>
          <p:nvPr>
            <p:ph type="sldNum" idx="12"/>
          </p:nvPr>
        </p:nvSpPr>
        <p:spPr>
          <a:xfrm>
            <a:off x="113982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‹N›</a:t>
            </a:fld>
            <a:endParaRPr/>
          </a:p>
        </p:txBody>
      </p:sp>
      <p:sp>
        <p:nvSpPr>
          <p:cNvPr id="162" name="Google Shape;162;p35"/>
          <p:cNvSpPr txBox="1">
            <a:spLocks noGrp="1"/>
          </p:cNvSpPr>
          <p:nvPr>
            <p:ph type="subTitle" idx="1"/>
          </p:nvPr>
        </p:nvSpPr>
        <p:spPr>
          <a:xfrm>
            <a:off x="2222767" y="1959333"/>
            <a:ext cx="7746300" cy="4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63" name="Google Shape;163;p35"/>
          <p:cNvSpPr txBox="1">
            <a:spLocks noGrp="1"/>
          </p:cNvSpPr>
          <p:nvPr>
            <p:ph type="title" idx="2"/>
          </p:nvPr>
        </p:nvSpPr>
        <p:spPr>
          <a:xfrm>
            <a:off x="990600" y="2608000"/>
            <a:ext cx="10305900" cy="11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9pPr>
          </a:lstStyle>
          <a:p>
            <a:endParaRPr/>
          </a:p>
        </p:txBody>
      </p:sp>
      <p:sp>
        <p:nvSpPr>
          <p:cNvPr id="164" name="Google Shape;164;p35"/>
          <p:cNvSpPr txBox="1">
            <a:spLocks noGrp="1"/>
          </p:cNvSpPr>
          <p:nvPr>
            <p:ph type="subTitle" idx="3"/>
          </p:nvPr>
        </p:nvSpPr>
        <p:spPr>
          <a:xfrm>
            <a:off x="2222767" y="3457200"/>
            <a:ext cx="7746300" cy="4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65" name="Google Shape;165;p35"/>
          <p:cNvSpPr txBox="1">
            <a:spLocks noGrp="1"/>
          </p:cNvSpPr>
          <p:nvPr>
            <p:ph type="title" idx="4"/>
          </p:nvPr>
        </p:nvSpPr>
        <p:spPr>
          <a:xfrm>
            <a:off x="990600" y="4105867"/>
            <a:ext cx="10305900" cy="11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9pPr>
          </a:lstStyle>
          <a:p>
            <a:endParaRPr/>
          </a:p>
        </p:txBody>
      </p:sp>
      <p:sp>
        <p:nvSpPr>
          <p:cNvPr id="166" name="Google Shape;166;p35"/>
          <p:cNvSpPr txBox="1">
            <a:spLocks noGrp="1"/>
          </p:cNvSpPr>
          <p:nvPr>
            <p:ph type="subTitle" idx="5"/>
          </p:nvPr>
        </p:nvSpPr>
        <p:spPr>
          <a:xfrm>
            <a:off x="2222767" y="4955067"/>
            <a:ext cx="7746300" cy="4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_1_1">
  <p:cSld name="BLANK_1_1">
    <p:bg>
      <p:bgPr>
        <a:solidFill>
          <a:schemeClr val="lt1"/>
        </a:solidFill>
        <a:effectLst/>
      </p:bgPr>
    </p:bg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7"/>
          <p:cNvSpPr/>
          <p:nvPr/>
        </p:nvSpPr>
        <p:spPr>
          <a:xfrm>
            <a:off x="542600" y="555000"/>
            <a:ext cx="11106900" cy="574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_1">
  <p:cSld name="CUSTOM_1">
    <p:bg>
      <p:bgPr>
        <a:solidFill>
          <a:schemeClr val="lt1"/>
        </a:solidFill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8"/>
          <p:cNvSpPr txBox="1">
            <a:spLocks noGrp="1"/>
          </p:cNvSpPr>
          <p:nvPr>
            <p:ph type="sldNum" idx="12"/>
          </p:nvPr>
        </p:nvSpPr>
        <p:spPr>
          <a:xfrm>
            <a:off x="113982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‹N›</a:t>
            </a:fld>
            <a:endParaRPr/>
          </a:p>
        </p:txBody>
      </p:sp>
      <p:sp>
        <p:nvSpPr>
          <p:cNvPr id="172" name="Google Shape;172;p38"/>
          <p:cNvSpPr/>
          <p:nvPr/>
        </p:nvSpPr>
        <p:spPr>
          <a:xfrm>
            <a:off x="542600" y="469600"/>
            <a:ext cx="5717100" cy="5748000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38"/>
          <p:cNvSpPr txBox="1">
            <a:spLocks noGrp="1"/>
          </p:cNvSpPr>
          <p:nvPr>
            <p:ph type="title"/>
          </p:nvPr>
        </p:nvSpPr>
        <p:spPr>
          <a:xfrm>
            <a:off x="983800" y="1307013"/>
            <a:ext cx="4761900" cy="77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9pPr>
          </a:lstStyle>
          <a:p>
            <a:endParaRPr/>
          </a:p>
        </p:txBody>
      </p:sp>
      <p:sp>
        <p:nvSpPr>
          <p:cNvPr id="174" name="Google Shape;174;p38"/>
          <p:cNvSpPr txBox="1">
            <a:spLocks noGrp="1"/>
          </p:cNvSpPr>
          <p:nvPr>
            <p:ph type="subTitle" idx="1"/>
          </p:nvPr>
        </p:nvSpPr>
        <p:spPr>
          <a:xfrm>
            <a:off x="983800" y="3015333"/>
            <a:ext cx="4808700" cy="258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cxnSp>
        <p:nvCxnSpPr>
          <p:cNvPr id="175" name="Google Shape;175;p38"/>
          <p:cNvCxnSpPr/>
          <p:nvPr/>
        </p:nvCxnSpPr>
        <p:spPr>
          <a:xfrm>
            <a:off x="2937400" y="2129967"/>
            <a:ext cx="9015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_2">
  <p:cSld name="CUSTOM_2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9"/>
          <p:cNvSpPr/>
          <p:nvPr/>
        </p:nvSpPr>
        <p:spPr>
          <a:xfrm>
            <a:off x="0" y="1369800"/>
            <a:ext cx="12192000" cy="4118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39"/>
          <p:cNvSpPr txBox="1">
            <a:spLocks noGrp="1"/>
          </p:cNvSpPr>
          <p:nvPr>
            <p:ph type="title"/>
          </p:nvPr>
        </p:nvSpPr>
        <p:spPr>
          <a:xfrm>
            <a:off x="6261700" y="2300600"/>
            <a:ext cx="4074000" cy="14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9pPr>
          </a:lstStyle>
          <a:p>
            <a:endParaRPr/>
          </a:p>
        </p:txBody>
      </p:sp>
      <p:sp>
        <p:nvSpPr>
          <p:cNvPr id="179" name="Google Shape;179;p39"/>
          <p:cNvSpPr txBox="1">
            <a:spLocks noGrp="1"/>
          </p:cNvSpPr>
          <p:nvPr>
            <p:ph type="subTitle" idx="1"/>
          </p:nvPr>
        </p:nvSpPr>
        <p:spPr>
          <a:xfrm>
            <a:off x="6261700" y="3786600"/>
            <a:ext cx="3693600" cy="77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80" name="Google Shape;180;p39"/>
          <p:cNvSpPr txBox="1">
            <a:spLocks noGrp="1"/>
          </p:cNvSpPr>
          <p:nvPr>
            <p:ph type="sldNum" idx="12"/>
          </p:nvPr>
        </p:nvSpPr>
        <p:spPr>
          <a:xfrm>
            <a:off x="11152944" y="56921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_1_1_1">
  <p:cSld name="BLANK_1_1_1">
    <p:bg>
      <p:bgPr>
        <a:solidFill>
          <a:schemeClr val="accent1"/>
        </a:soli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40"/>
          <p:cNvSpPr/>
          <p:nvPr/>
        </p:nvSpPr>
        <p:spPr>
          <a:xfrm>
            <a:off x="542600" y="555000"/>
            <a:ext cx="11106900" cy="574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40"/>
          <p:cNvSpPr txBox="1">
            <a:spLocks noGrp="1"/>
          </p:cNvSpPr>
          <p:nvPr>
            <p:ph type="sldNum" idx="12"/>
          </p:nvPr>
        </p:nvSpPr>
        <p:spPr>
          <a:xfrm>
            <a:off x="113982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‹N›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184" name="Google Shape;184;p40"/>
          <p:cNvSpPr txBox="1">
            <a:spLocks noGrp="1"/>
          </p:cNvSpPr>
          <p:nvPr>
            <p:ph type="title"/>
          </p:nvPr>
        </p:nvSpPr>
        <p:spPr>
          <a:xfrm>
            <a:off x="1044700" y="2317400"/>
            <a:ext cx="3394500" cy="22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9pPr>
          </a:lstStyle>
          <a:p>
            <a:endParaRPr/>
          </a:p>
        </p:txBody>
      </p:sp>
      <p:cxnSp>
        <p:nvCxnSpPr>
          <p:cNvPr id="185" name="Google Shape;185;p40"/>
          <p:cNvCxnSpPr/>
          <p:nvPr/>
        </p:nvCxnSpPr>
        <p:spPr>
          <a:xfrm>
            <a:off x="1225200" y="4682133"/>
            <a:ext cx="9015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1">
  <p:cSld name="TITLE_1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41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60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41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9" name="Google Shape;189;p4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0" name="Google Shape;190;p4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1" name="Google Shape;191;p4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‹N›</a:t>
            </a:fld>
            <a:endParaRPr sz="1600">
              <a:solidFill>
                <a:srgbClr val="000000"/>
              </a:solidFill>
              <a:latin typeface="Arvo"/>
              <a:ea typeface="Arvo"/>
              <a:cs typeface="Arvo"/>
              <a:sym typeface="Arvo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_OBJECTS" type="twoObj">
  <p:cSld name="TWO_OBJECTS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4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94" name="Google Shape;194;p4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95" name="Google Shape;195;p42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96" name="Google Shape;196;p4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7" name="Google Shape;197;p4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8" name="Google Shape;198;p4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‹N›</a:t>
            </a:fld>
            <a:endParaRPr sz="1600">
              <a:solidFill>
                <a:srgbClr val="000000"/>
              </a:solidFill>
              <a:latin typeface="Arvo"/>
              <a:ea typeface="Arvo"/>
              <a:cs typeface="Arvo"/>
              <a:sym typeface="Arvo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_HEADER" type="secHead">
  <p:cSld name="SECTION_HEADER">
    <p:bg>
      <p:bgPr>
        <a:solidFill>
          <a:schemeClr val="lt1"/>
        </a:solid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6"/>
          <p:cNvSpPr txBox="1">
            <a:spLocks noGrp="1"/>
          </p:cNvSpPr>
          <p:nvPr>
            <p:ph type="title"/>
          </p:nvPr>
        </p:nvSpPr>
        <p:spPr>
          <a:xfrm>
            <a:off x="6264367" y="253267"/>
            <a:ext cx="7081500" cy="14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300"/>
              <a:buNone/>
              <a:defRPr sz="53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300"/>
              <a:buNone/>
              <a:defRPr sz="53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300"/>
              <a:buNone/>
              <a:defRPr sz="53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300"/>
              <a:buNone/>
              <a:defRPr sz="53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300"/>
              <a:buNone/>
              <a:defRPr sz="53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300"/>
              <a:buNone/>
              <a:defRPr sz="53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300"/>
              <a:buNone/>
              <a:defRPr sz="53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300"/>
              <a:buNone/>
              <a:defRPr sz="53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3" name="Google Shape;23;p16"/>
          <p:cNvSpPr txBox="1">
            <a:spLocks noGrp="1"/>
          </p:cNvSpPr>
          <p:nvPr>
            <p:ph type="subTitle" idx="1"/>
          </p:nvPr>
        </p:nvSpPr>
        <p:spPr>
          <a:xfrm>
            <a:off x="6261632" y="2279256"/>
            <a:ext cx="4489500" cy="77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600"/>
            </a:lvl9pPr>
          </a:lstStyle>
          <a:p>
            <a:endParaRPr/>
          </a:p>
        </p:txBody>
      </p:sp>
      <p:sp>
        <p:nvSpPr>
          <p:cNvPr id="24" name="Google Shape;24;p16"/>
          <p:cNvSpPr txBox="1">
            <a:spLocks noGrp="1"/>
          </p:cNvSpPr>
          <p:nvPr>
            <p:ph type="sldNum" idx="12"/>
          </p:nvPr>
        </p:nvSpPr>
        <p:spPr>
          <a:xfrm>
            <a:off x="113982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‹N›</a:t>
            </a:fld>
            <a:endParaRPr/>
          </a:p>
        </p:txBody>
      </p:sp>
      <p:sp>
        <p:nvSpPr>
          <p:cNvPr id="25" name="Google Shape;25;p16"/>
          <p:cNvSpPr/>
          <p:nvPr/>
        </p:nvSpPr>
        <p:spPr>
          <a:xfrm>
            <a:off x="6096000" y="572467"/>
            <a:ext cx="3696000" cy="8475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26;p16"/>
          <p:cNvSpPr txBox="1">
            <a:spLocks noGrp="1"/>
          </p:cNvSpPr>
          <p:nvPr>
            <p:ph type="title" idx="2"/>
          </p:nvPr>
        </p:nvSpPr>
        <p:spPr>
          <a:xfrm>
            <a:off x="6261633" y="1598384"/>
            <a:ext cx="7081500" cy="90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16"/>
          <p:cNvSpPr txBox="1">
            <a:spLocks noGrp="1"/>
          </p:cNvSpPr>
          <p:nvPr>
            <p:ph type="subTitle" idx="3"/>
          </p:nvPr>
        </p:nvSpPr>
        <p:spPr>
          <a:xfrm>
            <a:off x="6261632" y="3782230"/>
            <a:ext cx="4489500" cy="77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600"/>
            </a:lvl9pPr>
          </a:lstStyle>
          <a:p>
            <a:endParaRPr/>
          </a:p>
        </p:txBody>
      </p:sp>
      <p:sp>
        <p:nvSpPr>
          <p:cNvPr id="28" name="Google Shape;28;p16"/>
          <p:cNvSpPr txBox="1">
            <a:spLocks noGrp="1"/>
          </p:cNvSpPr>
          <p:nvPr>
            <p:ph type="title" idx="4"/>
          </p:nvPr>
        </p:nvSpPr>
        <p:spPr>
          <a:xfrm>
            <a:off x="6261633" y="3101350"/>
            <a:ext cx="7081500" cy="90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16"/>
          <p:cNvSpPr txBox="1">
            <a:spLocks noGrp="1"/>
          </p:cNvSpPr>
          <p:nvPr>
            <p:ph type="subTitle" idx="5"/>
          </p:nvPr>
        </p:nvSpPr>
        <p:spPr>
          <a:xfrm>
            <a:off x="6261632" y="5289986"/>
            <a:ext cx="4489500" cy="77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600"/>
            </a:lvl9pPr>
          </a:lstStyle>
          <a:p>
            <a:endParaRPr/>
          </a:p>
        </p:txBody>
      </p:sp>
      <p:sp>
        <p:nvSpPr>
          <p:cNvPr id="30" name="Google Shape;30;p16"/>
          <p:cNvSpPr txBox="1">
            <a:spLocks noGrp="1"/>
          </p:cNvSpPr>
          <p:nvPr>
            <p:ph type="title" idx="6"/>
          </p:nvPr>
        </p:nvSpPr>
        <p:spPr>
          <a:xfrm>
            <a:off x="6261633" y="4604338"/>
            <a:ext cx="7081500" cy="90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1" name="Google Shape;31;p16"/>
          <p:cNvSpPr/>
          <p:nvPr/>
        </p:nvSpPr>
        <p:spPr>
          <a:xfrm>
            <a:off x="0" y="0"/>
            <a:ext cx="38076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16"/>
          <p:cNvSpPr/>
          <p:nvPr/>
        </p:nvSpPr>
        <p:spPr>
          <a:xfrm>
            <a:off x="4776300" y="1901567"/>
            <a:ext cx="1118400" cy="1093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Google Shape;33;p16"/>
          <p:cNvSpPr/>
          <p:nvPr/>
        </p:nvSpPr>
        <p:spPr>
          <a:xfrm>
            <a:off x="4776300" y="3404533"/>
            <a:ext cx="1118400" cy="1093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Google Shape;34;p16"/>
          <p:cNvSpPr/>
          <p:nvPr/>
        </p:nvSpPr>
        <p:spPr>
          <a:xfrm>
            <a:off x="4776300" y="4907500"/>
            <a:ext cx="1118400" cy="1093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Google Shape;35;p16"/>
          <p:cNvSpPr txBox="1">
            <a:spLocks noGrp="1"/>
          </p:cNvSpPr>
          <p:nvPr>
            <p:ph type="title" idx="7"/>
          </p:nvPr>
        </p:nvSpPr>
        <p:spPr>
          <a:xfrm>
            <a:off x="4496300" y="2024367"/>
            <a:ext cx="1678500" cy="8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endParaRPr/>
          </a:p>
        </p:txBody>
      </p:sp>
      <p:sp>
        <p:nvSpPr>
          <p:cNvPr id="36" name="Google Shape;36;p16"/>
          <p:cNvSpPr txBox="1">
            <a:spLocks noGrp="1"/>
          </p:cNvSpPr>
          <p:nvPr>
            <p:ph type="title" idx="8"/>
          </p:nvPr>
        </p:nvSpPr>
        <p:spPr>
          <a:xfrm>
            <a:off x="4496300" y="3527333"/>
            <a:ext cx="1678500" cy="8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endParaRPr/>
          </a:p>
        </p:txBody>
      </p:sp>
      <p:sp>
        <p:nvSpPr>
          <p:cNvPr id="37" name="Google Shape;37;p16"/>
          <p:cNvSpPr txBox="1">
            <a:spLocks noGrp="1"/>
          </p:cNvSpPr>
          <p:nvPr>
            <p:ph type="title" idx="9"/>
          </p:nvPr>
        </p:nvSpPr>
        <p:spPr>
          <a:xfrm>
            <a:off x="4496300" y="5030300"/>
            <a:ext cx="1678500" cy="8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_1_1_1_1">
  <p:cSld name="CUSTOM_1_1_1_1">
    <p:bg>
      <p:bgPr>
        <a:solidFill>
          <a:schemeClr val="lt1"/>
        </a:solid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7"/>
          <p:cNvSpPr/>
          <p:nvPr/>
        </p:nvSpPr>
        <p:spPr>
          <a:xfrm>
            <a:off x="6933900" y="-14867"/>
            <a:ext cx="5273100" cy="6958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Google Shape;40;p17"/>
          <p:cNvSpPr txBox="1">
            <a:spLocks noGrp="1"/>
          </p:cNvSpPr>
          <p:nvPr>
            <p:ph type="sldNum" idx="12"/>
          </p:nvPr>
        </p:nvSpPr>
        <p:spPr>
          <a:xfrm>
            <a:off x="113982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B7B7B7"/>
                </a:solidFill>
              </a:rPr>
              <a:t>‹N›</a:t>
            </a:fld>
            <a:endParaRPr>
              <a:solidFill>
                <a:srgbClr val="B7B7B7"/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_1_1_1_1">
  <p:cSld name="BLANK_1_1_1_1">
    <p:bg>
      <p:bgPr>
        <a:solidFill>
          <a:schemeClr val="accent1"/>
        </a:soli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8"/>
          <p:cNvSpPr/>
          <p:nvPr/>
        </p:nvSpPr>
        <p:spPr>
          <a:xfrm>
            <a:off x="542600" y="555000"/>
            <a:ext cx="11106900" cy="574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18"/>
          <p:cNvSpPr txBox="1">
            <a:spLocks noGrp="1"/>
          </p:cNvSpPr>
          <p:nvPr>
            <p:ph type="sldNum" idx="12"/>
          </p:nvPr>
        </p:nvSpPr>
        <p:spPr>
          <a:xfrm>
            <a:off x="113982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‹N›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44" name="Google Shape;44;p18"/>
          <p:cNvSpPr txBox="1">
            <a:spLocks noGrp="1"/>
          </p:cNvSpPr>
          <p:nvPr>
            <p:ph type="title"/>
          </p:nvPr>
        </p:nvSpPr>
        <p:spPr>
          <a:xfrm>
            <a:off x="1044700" y="828667"/>
            <a:ext cx="10157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1">
  <p:cSld name="TITLE_AND_BODY_1">
    <p:bg>
      <p:bgPr>
        <a:solidFill>
          <a:schemeClr val="lt1"/>
        </a:solid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9"/>
          <p:cNvSpPr txBox="1">
            <a:spLocks noGrp="1"/>
          </p:cNvSpPr>
          <p:nvPr>
            <p:ph type="title"/>
          </p:nvPr>
        </p:nvSpPr>
        <p:spPr>
          <a:xfrm>
            <a:off x="6131867" y="1030800"/>
            <a:ext cx="5184000" cy="16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9"/>
          <p:cNvSpPr txBox="1">
            <a:spLocks noGrp="1"/>
          </p:cNvSpPr>
          <p:nvPr>
            <p:ph type="sldNum" idx="12"/>
          </p:nvPr>
        </p:nvSpPr>
        <p:spPr>
          <a:xfrm>
            <a:off x="113982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‹N›</a:t>
            </a:fld>
            <a:endParaRPr/>
          </a:p>
        </p:txBody>
      </p:sp>
      <p:sp>
        <p:nvSpPr>
          <p:cNvPr id="48" name="Google Shape;48;p19"/>
          <p:cNvSpPr/>
          <p:nvPr/>
        </p:nvSpPr>
        <p:spPr>
          <a:xfrm>
            <a:off x="0" y="0"/>
            <a:ext cx="5679600" cy="6858000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" name="Google Shape;49;p19"/>
          <p:cNvSpPr txBox="1">
            <a:spLocks noGrp="1"/>
          </p:cNvSpPr>
          <p:nvPr>
            <p:ph type="subTitle" idx="1"/>
          </p:nvPr>
        </p:nvSpPr>
        <p:spPr>
          <a:xfrm>
            <a:off x="6131867" y="3957606"/>
            <a:ext cx="3894300" cy="77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cxnSp>
        <p:nvCxnSpPr>
          <p:cNvPr id="50" name="Google Shape;50;p19"/>
          <p:cNvCxnSpPr/>
          <p:nvPr/>
        </p:nvCxnSpPr>
        <p:spPr>
          <a:xfrm>
            <a:off x="6370933" y="3707500"/>
            <a:ext cx="9015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BJECT" type="obj">
  <p:cSld name="OBJECT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2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" name="Google Shape;55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" name="Google Shape;56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‹N›</a:t>
            </a:fld>
            <a:endParaRPr sz="1600">
              <a:solidFill>
                <a:srgbClr val="000000"/>
              </a:solidFill>
              <a:latin typeface="Arvo"/>
              <a:ea typeface="Arvo"/>
              <a:cs typeface="Arvo"/>
              <a:sym typeface="Arvo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_2_1">
  <p:cSld name="CUSTOM_2_1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1"/>
          <p:cNvSpPr/>
          <p:nvPr/>
        </p:nvSpPr>
        <p:spPr>
          <a:xfrm>
            <a:off x="0" y="1369800"/>
            <a:ext cx="12192000" cy="4118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21"/>
          <p:cNvSpPr txBox="1">
            <a:spLocks noGrp="1"/>
          </p:cNvSpPr>
          <p:nvPr>
            <p:ph type="title"/>
          </p:nvPr>
        </p:nvSpPr>
        <p:spPr>
          <a:xfrm>
            <a:off x="2173467" y="2300600"/>
            <a:ext cx="4074000" cy="14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9pPr>
          </a:lstStyle>
          <a:p>
            <a:endParaRPr/>
          </a:p>
        </p:txBody>
      </p:sp>
      <p:sp>
        <p:nvSpPr>
          <p:cNvPr id="60" name="Google Shape;60;p21"/>
          <p:cNvSpPr txBox="1">
            <a:spLocks noGrp="1"/>
          </p:cNvSpPr>
          <p:nvPr>
            <p:ph type="subTitle" idx="1"/>
          </p:nvPr>
        </p:nvSpPr>
        <p:spPr>
          <a:xfrm>
            <a:off x="2553867" y="3786600"/>
            <a:ext cx="3693600" cy="77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1" name="Google Shape;61;p21"/>
          <p:cNvSpPr txBox="1">
            <a:spLocks noGrp="1"/>
          </p:cNvSpPr>
          <p:nvPr>
            <p:ph type="sldNum" idx="12"/>
          </p:nvPr>
        </p:nvSpPr>
        <p:spPr>
          <a:xfrm>
            <a:off x="11152944" y="56921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_7">
  <p:cSld name="CUSTOM_7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2"/>
          <p:cNvSpPr/>
          <p:nvPr/>
        </p:nvSpPr>
        <p:spPr>
          <a:xfrm>
            <a:off x="-98200" y="-14867"/>
            <a:ext cx="12305099" cy="6958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22"/>
          <p:cNvSpPr/>
          <p:nvPr/>
        </p:nvSpPr>
        <p:spPr>
          <a:xfrm>
            <a:off x="1907200" y="871800"/>
            <a:ext cx="8377500" cy="5114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22"/>
          <p:cNvSpPr/>
          <p:nvPr/>
        </p:nvSpPr>
        <p:spPr>
          <a:xfrm>
            <a:off x="1907200" y="1828600"/>
            <a:ext cx="1529700" cy="531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22"/>
          <p:cNvSpPr txBox="1">
            <a:spLocks noGrp="1"/>
          </p:cNvSpPr>
          <p:nvPr>
            <p:ph type="title"/>
          </p:nvPr>
        </p:nvSpPr>
        <p:spPr>
          <a:xfrm>
            <a:off x="3567867" y="1626713"/>
            <a:ext cx="52347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2"/>
          <p:cNvSpPr txBox="1">
            <a:spLocks noGrp="1"/>
          </p:cNvSpPr>
          <p:nvPr>
            <p:ph type="subTitle" idx="1"/>
          </p:nvPr>
        </p:nvSpPr>
        <p:spPr>
          <a:xfrm>
            <a:off x="3567867" y="3397000"/>
            <a:ext cx="4181700" cy="258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3"/>
          <p:cNvSpPr txBox="1">
            <a:spLocks noGrp="1"/>
          </p:cNvSpPr>
          <p:nvPr>
            <p:ph type="title"/>
          </p:nvPr>
        </p:nvSpPr>
        <p:spPr>
          <a:xfrm>
            <a:off x="1424133" y="1244600"/>
            <a:ext cx="93963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Ubuntu"/>
              <a:buNone/>
              <a:defRPr sz="3200" b="1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vo"/>
              <a:buNone/>
              <a:defRPr sz="32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vo"/>
              <a:buNone/>
              <a:defRPr sz="32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vo"/>
              <a:buNone/>
              <a:defRPr sz="32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vo"/>
              <a:buNone/>
              <a:defRPr sz="32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vo"/>
              <a:buNone/>
              <a:defRPr sz="32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vo"/>
              <a:buNone/>
              <a:defRPr sz="32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vo"/>
              <a:buNone/>
              <a:defRPr sz="32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vo"/>
              <a:buNone/>
              <a:defRPr sz="32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endParaRPr/>
          </a:p>
        </p:txBody>
      </p:sp>
      <p:sp>
        <p:nvSpPr>
          <p:cNvPr id="7" name="Google Shape;7;p13"/>
          <p:cNvSpPr txBox="1">
            <a:spLocks noGrp="1"/>
          </p:cNvSpPr>
          <p:nvPr>
            <p:ph type="body" idx="1"/>
          </p:nvPr>
        </p:nvSpPr>
        <p:spPr>
          <a:xfrm>
            <a:off x="1424133" y="2260600"/>
            <a:ext cx="9396300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marR="0" lvl="0" indent="-349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00"/>
              <a:buFont typeface="Ubuntu Light"/>
              <a:buChar char="●"/>
              <a:defRPr sz="19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marL="914400" marR="0" lvl="1" indent="-349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00"/>
              <a:buFont typeface="Ubuntu Light"/>
              <a:buChar char="○"/>
              <a:defRPr sz="19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marL="1371600" marR="0" lvl="2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Font typeface="Ubuntu Light"/>
              <a:buChar char="■"/>
              <a:defRPr sz="17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marL="1828800" marR="0" lvl="3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Font typeface="Ubuntu Light"/>
              <a:buChar char="●"/>
              <a:defRPr sz="17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Ubuntu Light"/>
              <a:buChar char="○"/>
              <a:defRPr sz="16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Ubuntu Light"/>
              <a:buChar char="■"/>
              <a:defRPr sz="16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Ubuntu Light"/>
              <a:buChar char="●"/>
              <a:defRPr sz="15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Ubuntu Light"/>
              <a:buChar char="○"/>
              <a:defRPr sz="15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marL="4114800" marR="0" lvl="8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Char char="■"/>
              <a:defRPr sz="13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endParaRPr/>
          </a:p>
        </p:txBody>
      </p:sp>
      <p:sp>
        <p:nvSpPr>
          <p:cNvPr id="8" name="Google Shape;8;p13"/>
          <p:cNvSpPr txBox="1">
            <a:spLocks noGrp="1"/>
          </p:cNvSpPr>
          <p:nvPr>
            <p:ph type="sldNum" idx="12"/>
          </p:nvPr>
        </p:nvSpPr>
        <p:spPr>
          <a:xfrm>
            <a:off x="113982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3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s.google.com/maps/documentation/android-sdk/intro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material.io/develop/android/" TargetMode="External"/><Relationship Id="rId5" Type="http://schemas.openxmlformats.org/officeDocument/2006/relationships/hyperlink" Target="https://developer.android.com/training/volley" TargetMode="External"/><Relationship Id="rId4" Type="http://schemas.openxmlformats.org/officeDocument/2006/relationships/hyperlink" Target="https://github.com/bluviolin/TrainMonitor/wiki/API-del-sistema-Viaggiatreno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"/>
          <p:cNvSpPr txBox="1">
            <a:spLocks noGrp="1"/>
          </p:cNvSpPr>
          <p:nvPr>
            <p:ph type="subTitle" idx="1"/>
          </p:nvPr>
        </p:nvSpPr>
        <p:spPr>
          <a:xfrm>
            <a:off x="3244400" y="3365383"/>
            <a:ext cx="5703300" cy="85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lang="en-US"/>
              <a:t>Alessandro Bortolin</a:t>
            </a:r>
            <a:endParaRPr/>
          </a:p>
        </p:txBody>
      </p:sp>
      <p:sp>
        <p:nvSpPr>
          <p:cNvPr id="204" name="Google Shape;204;p1"/>
          <p:cNvSpPr txBox="1">
            <a:spLocks noGrp="1"/>
          </p:cNvSpPr>
          <p:nvPr>
            <p:ph type="title"/>
          </p:nvPr>
        </p:nvSpPr>
        <p:spPr>
          <a:xfrm>
            <a:off x="300382" y="2933865"/>
            <a:ext cx="121920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</a:pPr>
            <a:r>
              <a:rPr lang="en-US" dirty="0"/>
              <a:t>Train Radar</a:t>
            </a:r>
            <a:endParaRPr dirty="0"/>
          </a:p>
        </p:txBody>
      </p:sp>
      <p:pic>
        <p:nvPicPr>
          <p:cNvPr id="205" name="Google Shape;205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21687" y="3968162"/>
            <a:ext cx="1843086" cy="18637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10"/>
          <p:cNvSpPr txBox="1">
            <a:spLocks noGrp="1"/>
          </p:cNvSpPr>
          <p:nvPr>
            <p:ph type="title"/>
          </p:nvPr>
        </p:nvSpPr>
        <p:spPr>
          <a:xfrm>
            <a:off x="6255553" y="2421833"/>
            <a:ext cx="5183999" cy="995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/>
              <a:t>Bug</a:t>
            </a:r>
            <a:endParaRPr/>
          </a:p>
        </p:txBody>
      </p:sp>
      <p:pic>
        <p:nvPicPr>
          <p:cNvPr id="289" name="Google Shape;289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63430" y="1251972"/>
            <a:ext cx="2338791" cy="4862375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10"/>
          <p:cNvSpPr txBox="1">
            <a:spLocks noGrp="1"/>
          </p:cNvSpPr>
          <p:nvPr>
            <p:ph type="body" idx="4294967295"/>
          </p:nvPr>
        </p:nvSpPr>
        <p:spPr>
          <a:xfrm>
            <a:off x="6272695" y="4029766"/>
            <a:ext cx="4682434" cy="25620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900"/>
              <a:buFont typeface="Ubuntu Light"/>
              <a:buNone/>
            </a:pPr>
            <a:r>
              <a:rPr lang="en-US" sz="19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rPr>
              <a:t>È possibile modificare i widget quando la funzione Talkback è attiva</a:t>
            </a:r>
            <a:endParaRPr sz="1900" b="0" i="0" u="none" strike="noStrike" cap="none">
              <a:solidFill>
                <a:schemeClr val="lt2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11"/>
          <p:cNvSpPr txBox="1">
            <a:spLocks noGrp="1"/>
          </p:cNvSpPr>
          <p:nvPr>
            <p:ph type="title"/>
          </p:nvPr>
        </p:nvSpPr>
        <p:spPr>
          <a:xfrm>
            <a:off x="9906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/>
              <a:t>Miglioramenti futuri</a:t>
            </a:r>
            <a:endParaRPr/>
          </a:p>
        </p:txBody>
      </p:sp>
      <p:sp>
        <p:nvSpPr>
          <p:cNvPr id="296" name="Google Shape;296;p11"/>
          <p:cNvSpPr txBox="1">
            <a:spLocks noGrp="1"/>
          </p:cNvSpPr>
          <p:nvPr>
            <p:ph type="subTitle" idx="4294967295"/>
          </p:nvPr>
        </p:nvSpPr>
        <p:spPr>
          <a:xfrm>
            <a:off x="2499146" y="2268550"/>
            <a:ext cx="7193700" cy="77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00"/>
              <a:buFont typeface="Ubuntu Light"/>
              <a:buNone/>
            </a:pPr>
            <a:r>
              <a:rPr lang="en-US" sz="19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rPr>
              <a:t>Miglioramento della cache per i ritardi e le cancellazioni</a:t>
            </a:r>
            <a:endParaRPr sz="1900" b="0" i="0" u="none" strike="noStrike" cap="none">
              <a:solidFill>
                <a:schemeClr val="lt2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sp>
        <p:nvSpPr>
          <p:cNvPr id="297" name="Google Shape;297;p11"/>
          <p:cNvSpPr txBox="1">
            <a:spLocks noGrp="1"/>
          </p:cNvSpPr>
          <p:nvPr>
            <p:ph type="title" idx="4294967295"/>
          </p:nvPr>
        </p:nvSpPr>
        <p:spPr>
          <a:xfrm>
            <a:off x="2514733" y="1587684"/>
            <a:ext cx="7081500" cy="90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Cache</a:t>
            </a:r>
            <a:endParaRPr/>
          </a:p>
        </p:txBody>
      </p:sp>
      <p:sp>
        <p:nvSpPr>
          <p:cNvPr id="298" name="Google Shape;298;p11"/>
          <p:cNvSpPr txBox="1">
            <a:spLocks noGrp="1"/>
          </p:cNvSpPr>
          <p:nvPr>
            <p:ph type="subTitle" idx="4294967295"/>
          </p:nvPr>
        </p:nvSpPr>
        <p:spPr>
          <a:xfrm>
            <a:off x="2499146" y="3771522"/>
            <a:ext cx="7193700" cy="77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00"/>
              <a:buFont typeface="Ubuntu Light"/>
              <a:buNone/>
            </a:pPr>
            <a:r>
              <a:rPr lang="en-US" sz="19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rPr>
              <a:t>Ottimizzazione del consumo di dati mobili</a:t>
            </a:r>
            <a:endParaRPr sz="1900" b="0" i="0" u="none" strike="noStrike" cap="none">
              <a:solidFill>
                <a:schemeClr val="lt2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sp>
        <p:nvSpPr>
          <p:cNvPr id="299" name="Google Shape;299;p11"/>
          <p:cNvSpPr txBox="1">
            <a:spLocks noGrp="1"/>
          </p:cNvSpPr>
          <p:nvPr>
            <p:ph type="title" idx="4294967295"/>
          </p:nvPr>
        </p:nvSpPr>
        <p:spPr>
          <a:xfrm>
            <a:off x="2514733" y="3090650"/>
            <a:ext cx="7081500" cy="90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Consumi</a:t>
            </a:r>
            <a:endParaRPr/>
          </a:p>
        </p:txBody>
      </p:sp>
      <p:sp>
        <p:nvSpPr>
          <p:cNvPr id="300" name="Google Shape;300;p11"/>
          <p:cNvSpPr txBox="1">
            <a:spLocks noGrp="1"/>
          </p:cNvSpPr>
          <p:nvPr>
            <p:ph type="subTitle" idx="4294967295"/>
          </p:nvPr>
        </p:nvSpPr>
        <p:spPr>
          <a:xfrm>
            <a:off x="2499146" y="5279276"/>
            <a:ext cx="7193700" cy="77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00"/>
              <a:buFont typeface="Ubuntu Light"/>
              <a:buNone/>
            </a:pPr>
            <a:r>
              <a:rPr lang="en-US" sz="19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rPr>
              <a:t>Implementazione di un server proxy per le API</a:t>
            </a:r>
            <a:endParaRPr sz="1900" b="0" i="0" u="none" strike="noStrike" cap="none">
              <a:solidFill>
                <a:schemeClr val="lt2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sp>
        <p:nvSpPr>
          <p:cNvPr id="301" name="Google Shape;301;p11"/>
          <p:cNvSpPr txBox="1">
            <a:spLocks noGrp="1"/>
          </p:cNvSpPr>
          <p:nvPr>
            <p:ph type="title" idx="4294967295"/>
          </p:nvPr>
        </p:nvSpPr>
        <p:spPr>
          <a:xfrm>
            <a:off x="2514733" y="4593638"/>
            <a:ext cx="7081500" cy="90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API</a:t>
            </a:r>
            <a:endParaRPr/>
          </a:p>
        </p:txBody>
      </p:sp>
      <p:pic>
        <p:nvPicPr>
          <p:cNvPr id="302" name="Google Shape;302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20375" y="1974050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20375" y="3474250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1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38200" y="4749425"/>
            <a:ext cx="1371601" cy="1371599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11"/>
          <p:cNvSpPr/>
          <p:nvPr/>
        </p:nvSpPr>
        <p:spPr>
          <a:xfrm>
            <a:off x="1020325" y="1895450"/>
            <a:ext cx="1114500" cy="10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p11"/>
          <p:cNvSpPr/>
          <p:nvPr/>
        </p:nvSpPr>
        <p:spPr>
          <a:xfrm>
            <a:off x="1020325" y="3395650"/>
            <a:ext cx="1114500" cy="10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11"/>
          <p:cNvSpPr/>
          <p:nvPr/>
        </p:nvSpPr>
        <p:spPr>
          <a:xfrm>
            <a:off x="1020325" y="4895850"/>
            <a:ext cx="1114500" cy="10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8" name="Google Shape;308;p1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29638" y="1778325"/>
            <a:ext cx="1188721" cy="118872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1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577571" y="2501500"/>
            <a:ext cx="365760" cy="365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1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120371" y="3474250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11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120371" y="4974450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11"/>
          <p:cNvSpPr/>
          <p:nvPr/>
        </p:nvSpPr>
        <p:spPr>
          <a:xfrm>
            <a:off x="990600" y="598050"/>
            <a:ext cx="4199400" cy="8688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12"/>
          <p:cNvSpPr txBox="1">
            <a:spLocks noGrp="1"/>
          </p:cNvSpPr>
          <p:nvPr>
            <p:ph type="title"/>
          </p:nvPr>
        </p:nvSpPr>
        <p:spPr>
          <a:xfrm>
            <a:off x="-417333" y="1371844"/>
            <a:ext cx="4074000" cy="14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/>
              <a:t>Bibliografia</a:t>
            </a:r>
            <a:endParaRPr/>
          </a:p>
        </p:txBody>
      </p:sp>
      <p:sp>
        <p:nvSpPr>
          <p:cNvPr id="318" name="Google Shape;318;p12"/>
          <p:cNvSpPr txBox="1">
            <a:spLocks noGrp="1"/>
          </p:cNvSpPr>
          <p:nvPr>
            <p:ph type="body" idx="4294967295"/>
          </p:nvPr>
        </p:nvSpPr>
        <p:spPr>
          <a:xfrm>
            <a:off x="1276345" y="3307300"/>
            <a:ext cx="9482100" cy="19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00"/>
              <a:buFont typeface="Ubuntu Light"/>
              <a:buNone/>
            </a:pPr>
            <a:r>
              <a:rPr lang="en-US" sz="1400" b="1" i="0" u="none" strike="noStrike" cap="none" dirty="0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rPr>
              <a:t>API Google Maps:	</a:t>
            </a:r>
            <a:r>
              <a:rPr lang="en-US" sz="1100" i="0" u="sng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https://developers.google.com/maps/documentation/android-sdk/intro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00"/>
              <a:buFont typeface="Ubuntu Light"/>
              <a:buNone/>
            </a:pPr>
            <a:endParaRPr sz="1100" b="1" u="sng" dirty="0">
              <a:solidFill>
                <a:srgbClr val="434343"/>
              </a:solidFill>
              <a:latin typeface="Arial"/>
              <a:ea typeface="Arial"/>
              <a:cs typeface="Arial"/>
              <a:sym typeface="Arial"/>
              <a:hlinkClick r:id="rId3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00"/>
              <a:buFont typeface="Ubuntu Light"/>
              <a:buNone/>
            </a:pPr>
            <a:r>
              <a:rPr lang="en-US" sz="1400" b="1" i="0" u="none" strike="noStrike" cap="none" dirty="0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rPr>
              <a:t>API Trenitalia:	</a:t>
            </a:r>
            <a:r>
              <a:rPr lang="en-US" sz="1100" i="0" u="sng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https://github.com/bluviolin/TrainMonitor/wiki/API-del-sistema-Viaggiatreno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00"/>
              <a:buFont typeface="Ubuntu Light"/>
              <a:buNone/>
            </a:pPr>
            <a:endParaRPr sz="1100" b="1" u="sng" dirty="0">
              <a:solidFill>
                <a:srgbClr val="434343"/>
              </a:solidFill>
              <a:latin typeface="Arial"/>
              <a:ea typeface="Arial"/>
              <a:cs typeface="Arial"/>
              <a:sym typeface="Arial"/>
              <a:hlinkClick r:id="rId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00"/>
              <a:buFont typeface="Ubuntu Light"/>
              <a:buNone/>
            </a:pPr>
            <a:r>
              <a:rPr lang="en-US" sz="1400" b="1" i="0" u="none" strike="noStrike" cap="none" dirty="0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rPr>
              <a:t>HTTP requests:	</a:t>
            </a:r>
            <a:r>
              <a:rPr lang="en-US" sz="1100" i="0" u="sng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https://developer.android.com/training/volley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00"/>
              <a:buFont typeface="Ubuntu Light"/>
              <a:buNone/>
            </a:pPr>
            <a:endParaRPr sz="1100" b="1" u="sng" dirty="0">
              <a:solidFill>
                <a:srgbClr val="434343"/>
              </a:solidFill>
              <a:latin typeface="Arial"/>
              <a:ea typeface="Arial"/>
              <a:cs typeface="Arial"/>
              <a:sym typeface="Arial"/>
              <a:hlinkClick r:id="rId5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00"/>
              <a:buFont typeface="Ubuntu Light"/>
              <a:buNone/>
            </a:pPr>
            <a:r>
              <a:rPr lang="en-US" sz="1400" b="1" i="0" u="none" strike="noStrike" cap="none" dirty="0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rPr>
              <a:t>Material Design: 	</a:t>
            </a:r>
            <a:r>
              <a:rPr lang="en-US" sz="1100" i="0" u="sng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https://material.io/develop/android</a:t>
            </a:r>
            <a:endParaRPr sz="1100" i="0" u="sng" strike="noStrike" cap="none" dirty="0">
              <a:solidFill>
                <a:srgbClr val="434343"/>
              </a:solidFill>
              <a:latin typeface="Arial"/>
              <a:ea typeface="Arial"/>
              <a:cs typeface="Arial"/>
              <a:sym typeface="Arial"/>
              <a:hlinkClick r:id="rId6"/>
            </a:endParaRPr>
          </a:p>
        </p:txBody>
      </p:sp>
      <p:cxnSp>
        <p:nvCxnSpPr>
          <p:cNvPr id="319" name="Google Shape;319;p12"/>
          <p:cNvCxnSpPr/>
          <p:nvPr/>
        </p:nvCxnSpPr>
        <p:spPr>
          <a:xfrm>
            <a:off x="1276350" y="2857750"/>
            <a:ext cx="919200" cy="0"/>
          </a:xfrm>
          <a:prstGeom prst="straightConnector1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"/>
          <p:cNvSpPr txBox="1">
            <a:spLocks noGrp="1"/>
          </p:cNvSpPr>
          <p:nvPr>
            <p:ph type="title"/>
          </p:nvPr>
        </p:nvSpPr>
        <p:spPr>
          <a:xfrm>
            <a:off x="834773" y="1307013"/>
            <a:ext cx="4761900" cy="77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/>
              <a:t>L’idea</a:t>
            </a:r>
            <a:endParaRPr/>
          </a:p>
        </p:txBody>
      </p:sp>
      <p:sp>
        <p:nvSpPr>
          <p:cNvPr id="211" name="Google Shape;211;p2"/>
          <p:cNvSpPr txBox="1">
            <a:spLocks noGrp="1"/>
          </p:cNvSpPr>
          <p:nvPr>
            <p:ph type="subTitle" idx="1"/>
          </p:nvPr>
        </p:nvSpPr>
        <p:spPr>
          <a:xfrm>
            <a:off x="834773" y="3015333"/>
            <a:ext cx="4808700" cy="258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lang="en-US"/>
              <a:t>L’applicazione si ispira a FlightRadar24, un’applicazione multipiattaforma in grado di tracciare gli aerei globalmente </a:t>
            </a:r>
            <a:endParaRPr/>
          </a:p>
        </p:txBody>
      </p:sp>
      <p:pic>
        <p:nvPicPr>
          <p:cNvPr id="212" name="Google Shape;212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96021" y="1760581"/>
            <a:ext cx="5288051" cy="347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"/>
          <p:cNvSpPr txBox="1">
            <a:spLocks noGrp="1"/>
          </p:cNvSpPr>
          <p:nvPr>
            <p:ph type="title"/>
          </p:nvPr>
        </p:nvSpPr>
        <p:spPr>
          <a:xfrm>
            <a:off x="6079475" y="538450"/>
            <a:ext cx="3712200" cy="90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/>
              <a:t>Funzionalità</a:t>
            </a:r>
            <a:endParaRPr/>
          </a:p>
        </p:txBody>
      </p:sp>
      <p:sp>
        <p:nvSpPr>
          <p:cNvPr id="218" name="Google Shape;218;p3"/>
          <p:cNvSpPr txBox="1">
            <a:spLocks noGrp="1"/>
          </p:cNvSpPr>
          <p:nvPr>
            <p:ph type="subTitle" idx="1"/>
          </p:nvPr>
        </p:nvSpPr>
        <p:spPr>
          <a:xfrm>
            <a:off x="6261632" y="2279256"/>
            <a:ext cx="4489500" cy="77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lang="en-US"/>
              <a:t>Mappa delle ferrovie di tutta Italia</a:t>
            </a:r>
            <a:endParaRPr/>
          </a:p>
        </p:txBody>
      </p:sp>
      <p:sp>
        <p:nvSpPr>
          <p:cNvPr id="219" name="Google Shape;219;p3"/>
          <p:cNvSpPr txBox="1">
            <a:spLocks noGrp="1"/>
          </p:cNvSpPr>
          <p:nvPr>
            <p:ph type="title" idx="2"/>
          </p:nvPr>
        </p:nvSpPr>
        <p:spPr>
          <a:xfrm>
            <a:off x="6261633" y="1598384"/>
            <a:ext cx="7081500" cy="90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Mappe</a:t>
            </a:r>
            <a:endParaRPr/>
          </a:p>
        </p:txBody>
      </p:sp>
      <p:sp>
        <p:nvSpPr>
          <p:cNvPr id="220" name="Google Shape;220;p3"/>
          <p:cNvSpPr txBox="1">
            <a:spLocks noGrp="1"/>
          </p:cNvSpPr>
          <p:nvPr>
            <p:ph type="subTitle" idx="3"/>
          </p:nvPr>
        </p:nvSpPr>
        <p:spPr>
          <a:xfrm>
            <a:off x="6261632" y="3782230"/>
            <a:ext cx="4489500" cy="77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lang="en-US"/>
              <a:t>Supporto a 20 imprese ferroviarie</a:t>
            </a:r>
            <a:endParaRPr/>
          </a:p>
        </p:txBody>
      </p:sp>
      <p:sp>
        <p:nvSpPr>
          <p:cNvPr id="221" name="Google Shape;221;p3"/>
          <p:cNvSpPr txBox="1">
            <a:spLocks noGrp="1"/>
          </p:cNvSpPr>
          <p:nvPr>
            <p:ph type="title" idx="4"/>
          </p:nvPr>
        </p:nvSpPr>
        <p:spPr>
          <a:xfrm>
            <a:off x="6261633" y="3101350"/>
            <a:ext cx="7081500" cy="90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Treni</a:t>
            </a:r>
            <a:endParaRPr/>
          </a:p>
        </p:txBody>
      </p:sp>
      <p:sp>
        <p:nvSpPr>
          <p:cNvPr id="222" name="Google Shape;222;p3"/>
          <p:cNvSpPr txBox="1">
            <a:spLocks noGrp="1"/>
          </p:cNvSpPr>
          <p:nvPr>
            <p:ph type="subTitle" idx="5"/>
          </p:nvPr>
        </p:nvSpPr>
        <p:spPr>
          <a:xfrm>
            <a:off x="6261632" y="5289986"/>
            <a:ext cx="4489500" cy="77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lang="en-US"/>
              <a:t>Monitoraggio in tempo reale dei ritardi di ogni treno</a:t>
            </a:r>
            <a:endParaRPr/>
          </a:p>
        </p:txBody>
      </p:sp>
      <p:sp>
        <p:nvSpPr>
          <p:cNvPr id="223" name="Google Shape;223;p3"/>
          <p:cNvSpPr txBox="1">
            <a:spLocks noGrp="1"/>
          </p:cNvSpPr>
          <p:nvPr>
            <p:ph type="title" idx="6"/>
          </p:nvPr>
        </p:nvSpPr>
        <p:spPr>
          <a:xfrm>
            <a:off x="6261633" y="4604338"/>
            <a:ext cx="7081500" cy="90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Monitoraggio</a:t>
            </a:r>
            <a:endParaRPr/>
          </a:p>
        </p:txBody>
      </p:sp>
      <p:pic>
        <p:nvPicPr>
          <p:cNvPr id="224" name="Google Shape;224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67275" y="1984750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67275" y="3484950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585100" y="4760125"/>
            <a:ext cx="1371601" cy="1371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37950" y="583299"/>
            <a:ext cx="2738100" cy="5691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4"/>
          <p:cNvSpPr txBox="1">
            <a:spLocks noGrp="1"/>
          </p:cNvSpPr>
          <p:nvPr>
            <p:ph type="title"/>
          </p:nvPr>
        </p:nvSpPr>
        <p:spPr>
          <a:xfrm>
            <a:off x="6079475" y="538450"/>
            <a:ext cx="3712200" cy="90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/>
              <a:t>Funzionalità</a:t>
            </a:r>
            <a:endParaRPr/>
          </a:p>
        </p:txBody>
      </p:sp>
      <p:sp>
        <p:nvSpPr>
          <p:cNvPr id="233" name="Google Shape;233;p4"/>
          <p:cNvSpPr txBox="1">
            <a:spLocks noGrp="1"/>
          </p:cNvSpPr>
          <p:nvPr>
            <p:ph type="subTitle" idx="1"/>
          </p:nvPr>
        </p:nvSpPr>
        <p:spPr>
          <a:xfrm>
            <a:off x="6261632" y="2279256"/>
            <a:ext cx="4489500" cy="77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900"/>
              <a:buNone/>
            </a:pPr>
            <a:r>
              <a:rPr lang="en-US"/>
              <a:t>Visualizzazione del percorso del treno e le varie stazioni</a:t>
            </a:r>
            <a:endParaRPr/>
          </a:p>
        </p:txBody>
      </p:sp>
      <p:sp>
        <p:nvSpPr>
          <p:cNvPr id="234" name="Google Shape;234;p4"/>
          <p:cNvSpPr txBox="1">
            <a:spLocks noGrp="1"/>
          </p:cNvSpPr>
          <p:nvPr>
            <p:ph type="title" idx="2"/>
          </p:nvPr>
        </p:nvSpPr>
        <p:spPr>
          <a:xfrm>
            <a:off x="6261633" y="1598384"/>
            <a:ext cx="7081500" cy="90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Percorsi</a:t>
            </a:r>
            <a:endParaRPr/>
          </a:p>
        </p:txBody>
      </p:sp>
      <p:sp>
        <p:nvSpPr>
          <p:cNvPr id="235" name="Google Shape;235;p4"/>
          <p:cNvSpPr txBox="1">
            <a:spLocks noGrp="1"/>
          </p:cNvSpPr>
          <p:nvPr>
            <p:ph type="subTitle" idx="3"/>
          </p:nvPr>
        </p:nvSpPr>
        <p:spPr>
          <a:xfrm>
            <a:off x="6261632" y="3782230"/>
            <a:ext cx="4489500" cy="77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lang="en-US"/>
              <a:t>Visualizzazione dei treni nelle vicinanze</a:t>
            </a:r>
            <a:endParaRPr/>
          </a:p>
        </p:txBody>
      </p:sp>
      <p:sp>
        <p:nvSpPr>
          <p:cNvPr id="236" name="Google Shape;236;p4"/>
          <p:cNvSpPr txBox="1">
            <a:spLocks noGrp="1"/>
          </p:cNvSpPr>
          <p:nvPr>
            <p:ph type="title" idx="4"/>
          </p:nvPr>
        </p:nvSpPr>
        <p:spPr>
          <a:xfrm>
            <a:off x="6261633" y="3101350"/>
            <a:ext cx="7081500" cy="90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Treni vicini</a:t>
            </a:r>
            <a:endParaRPr/>
          </a:p>
        </p:txBody>
      </p:sp>
      <p:sp>
        <p:nvSpPr>
          <p:cNvPr id="237" name="Google Shape;237;p4"/>
          <p:cNvSpPr txBox="1">
            <a:spLocks noGrp="1"/>
          </p:cNvSpPr>
          <p:nvPr>
            <p:ph type="subTitle" idx="5"/>
          </p:nvPr>
        </p:nvSpPr>
        <p:spPr>
          <a:xfrm>
            <a:off x="6261632" y="5289986"/>
            <a:ext cx="4489500" cy="77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lang="en-US"/>
              <a:t>Possibilità di cercare un treno</a:t>
            </a:r>
            <a:endParaRPr/>
          </a:p>
        </p:txBody>
      </p:sp>
      <p:sp>
        <p:nvSpPr>
          <p:cNvPr id="238" name="Google Shape;238;p4"/>
          <p:cNvSpPr txBox="1">
            <a:spLocks noGrp="1"/>
          </p:cNvSpPr>
          <p:nvPr>
            <p:ph type="title" idx="6"/>
          </p:nvPr>
        </p:nvSpPr>
        <p:spPr>
          <a:xfrm>
            <a:off x="6261633" y="4604338"/>
            <a:ext cx="7081500" cy="90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Ricerca</a:t>
            </a:r>
            <a:endParaRPr/>
          </a:p>
        </p:txBody>
      </p:sp>
      <p:pic>
        <p:nvPicPr>
          <p:cNvPr id="239" name="Google Shape;239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7950" y="583302"/>
            <a:ext cx="2738100" cy="56914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67274" y="3484975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867274" y="1984750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912999" y="5060225"/>
            <a:ext cx="822961" cy="8229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5"/>
          <p:cNvSpPr/>
          <p:nvPr/>
        </p:nvSpPr>
        <p:spPr>
          <a:xfrm>
            <a:off x="6107900" y="567925"/>
            <a:ext cx="4918500" cy="844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647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p5"/>
          <p:cNvSpPr/>
          <p:nvPr/>
        </p:nvSpPr>
        <p:spPr>
          <a:xfrm>
            <a:off x="6107900" y="567925"/>
            <a:ext cx="4918500" cy="8448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5"/>
          <p:cNvSpPr txBox="1"/>
          <p:nvPr/>
        </p:nvSpPr>
        <p:spPr>
          <a:xfrm>
            <a:off x="6079475" y="512765"/>
            <a:ext cx="5889900" cy="90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i="0" u="none" strike="noStrike" cap="none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rPr>
              <a:t>Calcolo della posizione</a:t>
            </a:r>
            <a:endParaRPr sz="3200" b="1" i="0" u="none" strike="noStrike" cap="none">
              <a:solidFill>
                <a:srgbClr val="434343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50" name="Google Shape;250;p5"/>
          <p:cNvSpPr txBox="1"/>
          <p:nvPr/>
        </p:nvSpPr>
        <p:spPr>
          <a:xfrm>
            <a:off x="1296600" y="621500"/>
            <a:ext cx="61722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pic>
        <p:nvPicPr>
          <p:cNvPr id="251" name="Google Shape;251;p5"/>
          <p:cNvPicPr preferRelativeResize="0">
            <a:picLocks noGrp="1"/>
          </p:cNvPicPr>
          <p:nvPr>
            <p:ph type="body" idx="4294967295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216675" y="1825625"/>
            <a:ext cx="2967000" cy="4351200"/>
          </a:xfrm>
          <a:prstGeom prst="rect">
            <a:avLst/>
          </a:prstGeom>
          <a:noFill/>
          <a:ln w="9525" cap="flat" cmpd="sng">
            <a:solidFill>
              <a:schemeClr val="bg1">
                <a:lumMod val="85000"/>
              </a:schemeClr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52" name="Google Shape;252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798875" y="1825562"/>
            <a:ext cx="2965451" cy="4351335"/>
          </a:xfrm>
          <a:prstGeom prst="rect">
            <a:avLst/>
          </a:prstGeom>
          <a:noFill/>
          <a:ln w="9525" cap="flat" cmpd="sng">
            <a:solidFill>
              <a:schemeClr val="bg1">
                <a:lumMod val="85000"/>
              </a:schemeClr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53" name="Google Shape;253;p5"/>
          <p:cNvSpPr/>
          <p:nvPr/>
        </p:nvSpPr>
        <p:spPr>
          <a:xfrm rot="5400000">
            <a:off x="3378775" y="3888725"/>
            <a:ext cx="225000" cy="2250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p5"/>
          <p:cNvSpPr txBox="1">
            <a:spLocks noGrp="1"/>
          </p:cNvSpPr>
          <p:nvPr>
            <p:ph type="body" idx="4294967295"/>
          </p:nvPr>
        </p:nvSpPr>
        <p:spPr>
          <a:xfrm>
            <a:off x="7733500" y="2490000"/>
            <a:ext cx="3384600" cy="29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-203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 i="0" u="none" strike="noStrike" cap="none">
                <a:solidFill>
                  <a:schemeClr val="dk1"/>
                </a:solidFill>
              </a:rPr>
              <a:t>Rappresentare le ferrovie come un grafo </a:t>
            </a:r>
            <a:endParaRPr sz="2400" i="0" u="none" strike="noStrike" cap="none">
              <a:solidFill>
                <a:schemeClr val="dk1"/>
              </a:solidFill>
            </a:endParaRPr>
          </a:p>
          <a:p>
            <a:pPr marL="60960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endParaRPr sz="2400">
              <a:solidFill>
                <a:schemeClr val="dk1"/>
              </a:solidFill>
            </a:endParaRPr>
          </a:p>
          <a:p>
            <a:pPr marL="228600" marR="0" lvl="0" indent="-203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 i="0" u="none" strike="noStrike" cap="none">
                <a:solidFill>
                  <a:schemeClr val="dk1"/>
                </a:solidFill>
              </a:rPr>
              <a:t>Utilizzare l’algoritmo di Dijkstra per trovare il percorso</a:t>
            </a:r>
            <a:endParaRPr sz="24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6"/>
          <p:cNvSpPr txBox="1">
            <a:spLocks noGrp="1"/>
          </p:cNvSpPr>
          <p:nvPr>
            <p:ph type="title"/>
          </p:nvPr>
        </p:nvSpPr>
        <p:spPr>
          <a:xfrm>
            <a:off x="1044700" y="828667"/>
            <a:ext cx="10157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/>
              <a:t>Implementazione</a:t>
            </a:r>
            <a:endParaRPr/>
          </a:p>
        </p:txBody>
      </p:sp>
      <p:sp>
        <p:nvSpPr>
          <p:cNvPr id="260" name="Google Shape;260;p6"/>
          <p:cNvSpPr txBox="1">
            <a:spLocks noGrp="1"/>
          </p:cNvSpPr>
          <p:nvPr>
            <p:ph type="body" idx="4294967295"/>
          </p:nvPr>
        </p:nvSpPr>
        <p:spPr>
          <a:xfrm>
            <a:off x="1044699" y="1504150"/>
            <a:ext cx="10157699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1600"/>
              <a:buFont typeface="Arial"/>
              <a:buNone/>
            </a:pPr>
            <a:r>
              <a:rPr lang="en-US" sz="1600" b="0" i="0" u="none" strike="noStrike" cap="none" dirty="0" err="1">
                <a:solidFill>
                  <a:srgbClr val="7030A0"/>
                </a:solidFill>
                <a:latin typeface="Consolas"/>
                <a:ea typeface="Consolas"/>
                <a:cs typeface="Consolas"/>
                <a:sym typeface="Consolas"/>
              </a:rPr>
              <a:t>MapView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 b="0" i="0" u="none" strike="noStrike" cap="none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mapView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600" b="0" i="0" u="none" strike="noStrike" cap="none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findViewById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600" b="0" i="1" u="none" strike="noStrike" cap="none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R.id.radarMap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1600" b="0" i="0" u="none" strike="noStrike" cap="none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mapView.onCreate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600" b="0" i="0" u="none" strike="noStrike" cap="none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savedInstanceState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1600" b="0" i="0" u="none" strike="noStrike" cap="none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mapView.getMapAsync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600" b="0" i="0" u="none" strike="noStrike" cap="none" dirty="0">
                <a:solidFill>
                  <a:srgbClr val="C55A11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 b="0" i="0" u="none" strike="noStrike" cap="none" dirty="0" err="1">
                <a:solidFill>
                  <a:srgbClr val="7030A0"/>
                </a:solidFill>
                <a:latin typeface="Consolas"/>
                <a:ea typeface="Consolas"/>
                <a:cs typeface="Consolas"/>
                <a:sym typeface="Consolas"/>
              </a:rPr>
              <a:t>OnMapReadyCallback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() {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600" b="0" i="0" u="none" strike="noStrike" cap="none" dirty="0">
                <a:solidFill>
                  <a:srgbClr val="C55A11"/>
                </a:solidFill>
                <a:latin typeface="Consolas"/>
                <a:ea typeface="Consolas"/>
                <a:cs typeface="Consolas"/>
                <a:sym typeface="Consolas"/>
              </a:rPr>
              <a:t>@Override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600" b="0" i="0" u="none" strike="noStrike" cap="none" dirty="0">
                <a:solidFill>
                  <a:srgbClr val="2F5597"/>
                </a:solidFill>
                <a:latin typeface="Consolas"/>
                <a:ea typeface="Consolas"/>
                <a:cs typeface="Consolas"/>
                <a:sym typeface="Consolas"/>
              </a:rPr>
              <a:t>public void </a:t>
            </a:r>
            <a:r>
              <a:rPr lang="en-US" sz="1600" b="0" i="0" u="none" strike="noStrike" cap="none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onMapReady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600" b="0" i="0" u="none" strike="noStrike" cap="none" dirty="0" err="1">
                <a:solidFill>
                  <a:srgbClr val="7030A0"/>
                </a:solidFill>
                <a:latin typeface="Consolas"/>
                <a:ea typeface="Consolas"/>
                <a:cs typeface="Consolas"/>
                <a:sym typeface="Consolas"/>
              </a:rPr>
              <a:t>GoogleMap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 b="0" i="0" u="none" strike="noStrike" cap="none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googleMap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 {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1600" b="0" i="0" u="none" strike="noStrike" cap="none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googleMap.setMapStyle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600" b="0" i="0" u="none" strike="noStrike" cap="none" dirty="0" err="1">
                <a:solidFill>
                  <a:srgbClr val="7030A0"/>
                </a:solidFill>
                <a:latin typeface="Consolas"/>
                <a:ea typeface="Consolas"/>
                <a:cs typeface="Consolas"/>
                <a:sym typeface="Consolas"/>
              </a:rPr>
              <a:t>MapStyleOptions</a:t>
            </a:r>
            <a:r>
              <a:rPr lang="en-US" sz="1600" b="0" i="0" u="none" strike="noStrike" cap="none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.loadRawResourceStyle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      </a:t>
            </a:r>
            <a:r>
              <a:rPr lang="en-US" sz="1600" b="0" i="0" u="none" strike="noStrike" cap="none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getContext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(), </a:t>
            </a:r>
            <a:r>
              <a:rPr lang="en-US" sz="1600" b="0" i="1" u="none" strike="noStrike" cap="none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R.raw.map_style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));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1600" b="0" i="0" u="none" strike="noStrike" cap="none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googleMap.moveCamera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600" b="0" i="0" u="none" strike="noStrike" cap="none" dirty="0" err="1">
                <a:solidFill>
                  <a:srgbClr val="7030A0"/>
                </a:solidFill>
                <a:latin typeface="Consolas"/>
                <a:ea typeface="Consolas"/>
                <a:cs typeface="Consolas"/>
                <a:sym typeface="Consolas"/>
              </a:rPr>
              <a:t>CameraUpdateFactory</a:t>
            </a:r>
            <a:r>
              <a:rPr lang="en-US" sz="1600" b="0" i="0" u="none" strike="noStrike" cap="none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.newLatLngBounds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(bounds, </a:t>
            </a:r>
            <a:r>
              <a:rPr lang="en-US" sz="1600" b="0" i="0" u="none" strike="noStrike" cap="none" dirty="0">
                <a:solidFill>
                  <a:srgbClr val="2F5597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));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}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});</a:t>
            </a:r>
            <a:endParaRPr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7"/>
          <p:cNvSpPr txBox="1">
            <a:spLocks noGrp="1"/>
          </p:cNvSpPr>
          <p:nvPr>
            <p:ph type="title"/>
          </p:nvPr>
        </p:nvSpPr>
        <p:spPr>
          <a:xfrm>
            <a:off x="1044700" y="828667"/>
            <a:ext cx="10157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/>
              <a:t>Implementazione</a:t>
            </a:r>
            <a:endParaRPr/>
          </a:p>
        </p:txBody>
      </p:sp>
      <p:sp>
        <p:nvSpPr>
          <p:cNvPr id="266" name="Google Shape;266;p7"/>
          <p:cNvSpPr txBox="1">
            <a:spLocks noGrp="1"/>
          </p:cNvSpPr>
          <p:nvPr>
            <p:ph type="body" idx="4294967295"/>
          </p:nvPr>
        </p:nvSpPr>
        <p:spPr>
          <a:xfrm>
            <a:off x="1044700" y="1505775"/>
            <a:ext cx="6248400" cy="46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7030A0"/>
                </a:solidFill>
                <a:latin typeface="Consolas"/>
                <a:ea typeface="Consolas"/>
                <a:cs typeface="Consolas"/>
                <a:sym typeface="Consolas"/>
              </a:rPr>
              <a:t>MarkerOptions</a:t>
            </a:r>
            <a:r>
              <a:rPr lang="en-US" sz="16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options = </a:t>
            </a:r>
            <a:r>
              <a:rPr lang="en-US" sz="1600" b="0" i="0" u="none" strike="noStrike" cap="none">
                <a:solidFill>
                  <a:srgbClr val="2F5597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US" sz="16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MarkerOptions()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.position(train.getPosition())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.title(train.getName())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.icon(icon);</a:t>
            </a:r>
            <a:endParaRPr sz="1600" b="0" i="0" u="none" strike="noStrike" cap="non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030A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7030A0"/>
                </a:solidFill>
                <a:latin typeface="Consolas"/>
                <a:ea typeface="Consolas"/>
                <a:cs typeface="Consolas"/>
                <a:sym typeface="Consolas"/>
              </a:rPr>
              <a:t>Marker</a:t>
            </a:r>
            <a:r>
              <a:rPr lang="en-US" sz="16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marker = googleMap.addMarker(options);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030A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7030A0"/>
                </a:solidFill>
                <a:latin typeface="Consolas"/>
                <a:ea typeface="Consolas"/>
                <a:cs typeface="Consolas"/>
                <a:sym typeface="Consolas"/>
              </a:rPr>
              <a:t>Handler</a:t>
            </a:r>
            <a:r>
              <a:rPr lang="en-US" sz="16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handler = </a:t>
            </a:r>
            <a:r>
              <a:rPr lang="en-US" sz="1600" b="0" i="0" u="none" strike="noStrike" cap="none">
                <a:solidFill>
                  <a:srgbClr val="2F5597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US" sz="16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Handler(Looper.getMainLooper());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handler.post(</a:t>
            </a:r>
            <a:r>
              <a:rPr lang="en-US" sz="1600" b="0" i="0" u="none" strike="noStrike" cap="none">
                <a:solidFill>
                  <a:srgbClr val="C55A11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US" sz="16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 b="0" i="0" u="none" strike="noStrike" cap="none">
                <a:solidFill>
                  <a:srgbClr val="7030A0"/>
                </a:solidFill>
                <a:latin typeface="Consolas"/>
                <a:ea typeface="Consolas"/>
                <a:cs typeface="Consolas"/>
                <a:sym typeface="Consolas"/>
              </a:rPr>
              <a:t>Runnable</a:t>
            </a:r>
            <a:r>
              <a:rPr lang="en-US" sz="16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() {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600" b="0" i="0" u="none" strike="noStrike" cap="none">
                <a:solidFill>
                  <a:srgbClr val="C55A11"/>
                </a:solidFill>
                <a:latin typeface="Consolas"/>
                <a:ea typeface="Consolas"/>
                <a:cs typeface="Consolas"/>
                <a:sym typeface="Consolas"/>
              </a:rPr>
              <a:t>@Override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600" b="0" i="0" u="none" strike="noStrike" cap="none">
                <a:solidFill>
                  <a:srgbClr val="2F5597"/>
                </a:solidFill>
                <a:latin typeface="Consolas"/>
                <a:ea typeface="Consolas"/>
                <a:cs typeface="Consolas"/>
                <a:sym typeface="Consolas"/>
              </a:rPr>
              <a:t>public void </a:t>
            </a:r>
            <a:r>
              <a:rPr lang="en-US" sz="16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run() {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marker.setPosition(train.getPosition());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handler.postDelayed(</a:t>
            </a:r>
            <a:r>
              <a:rPr lang="en-US" sz="1600" b="0" i="0" u="none" strike="noStrike" cap="none">
                <a:solidFill>
                  <a:srgbClr val="C55A11"/>
                </a:solidFill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en-US" sz="16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, 1000);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}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});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8"/>
          <p:cNvSpPr txBox="1">
            <a:spLocks noGrp="1"/>
          </p:cNvSpPr>
          <p:nvPr>
            <p:ph type="title"/>
          </p:nvPr>
        </p:nvSpPr>
        <p:spPr>
          <a:xfrm>
            <a:off x="1044700" y="828667"/>
            <a:ext cx="10157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/>
              <a:t>Implementazione</a:t>
            </a:r>
            <a:endParaRPr/>
          </a:p>
        </p:txBody>
      </p:sp>
      <p:sp>
        <p:nvSpPr>
          <p:cNvPr id="272" name="Google Shape;272;p8"/>
          <p:cNvSpPr txBox="1">
            <a:spLocks noGrp="1"/>
          </p:cNvSpPr>
          <p:nvPr>
            <p:ph type="body" idx="4294967295"/>
          </p:nvPr>
        </p:nvSpPr>
        <p:spPr>
          <a:xfrm>
            <a:off x="816100" y="1277175"/>
            <a:ext cx="10851900" cy="515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900"/>
              <a:buNone/>
            </a:pPr>
            <a:r>
              <a:rPr lang="en-US" sz="1600">
                <a:solidFill>
                  <a:srgbClr val="2F5597"/>
                </a:solidFill>
                <a:latin typeface="Consolas"/>
                <a:ea typeface="Consolas"/>
                <a:cs typeface="Consolas"/>
                <a:sym typeface="Consolas"/>
              </a:rPr>
              <a:t>public class</a:t>
            </a:r>
            <a:r>
              <a:rPr lang="en-US" sz="160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>
                <a:solidFill>
                  <a:srgbClr val="7030A0"/>
                </a:solidFill>
                <a:latin typeface="Consolas"/>
                <a:ea typeface="Consolas"/>
                <a:cs typeface="Consolas"/>
                <a:sym typeface="Consolas"/>
              </a:rPr>
              <a:t>TrainStatusRequest</a:t>
            </a:r>
            <a:r>
              <a:rPr lang="en-US" sz="160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>
                <a:solidFill>
                  <a:srgbClr val="2F5597"/>
                </a:solidFill>
                <a:latin typeface="Consolas"/>
                <a:ea typeface="Consolas"/>
                <a:cs typeface="Consolas"/>
                <a:sym typeface="Consolas"/>
              </a:rPr>
              <a:t>extends </a:t>
            </a:r>
            <a:r>
              <a:rPr lang="en-US" sz="1600">
                <a:solidFill>
                  <a:srgbClr val="7030A0"/>
                </a:solidFill>
                <a:latin typeface="Consolas"/>
                <a:ea typeface="Consolas"/>
                <a:cs typeface="Consolas"/>
                <a:sym typeface="Consolas"/>
              </a:rPr>
              <a:t>JsonArrayRequest </a:t>
            </a:r>
            <a:r>
              <a:rPr lang="en-US" sz="1600"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900"/>
              <a:buNone/>
            </a:pPr>
            <a:r>
              <a:rPr lang="en-US" sz="1600"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600">
                <a:solidFill>
                  <a:srgbClr val="2F5597"/>
                </a:solidFill>
                <a:latin typeface="Consolas"/>
                <a:ea typeface="Consolas"/>
                <a:cs typeface="Consolas"/>
                <a:sym typeface="Consolas"/>
              </a:rPr>
              <a:t>private static</a:t>
            </a:r>
            <a:r>
              <a:rPr lang="en-US" sz="1600">
                <a:solidFill>
                  <a:srgbClr val="C55A1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>
                <a:solidFill>
                  <a:srgbClr val="7030A0"/>
                </a:solidFill>
                <a:latin typeface="Consolas"/>
                <a:ea typeface="Consolas"/>
                <a:cs typeface="Consolas"/>
                <a:sym typeface="Consolas"/>
              </a:rPr>
              <a:t>String </a:t>
            </a:r>
            <a:r>
              <a:rPr lang="en-US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BASE_URL = </a:t>
            </a:r>
            <a:r>
              <a:rPr lang="en-US" sz="1600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"https://backend.orariotreni.app/api/train?name=%1$s"</a:t>
            </a:r>
            <a:r>
              <a:rPr lang="en-US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6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900"/>
              <a:buNone/>
            </a:pPr>
            <a:r>
              <a:rPr lang="en-US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endParaRPr sz="16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900"/>
              <a:buNone/>
            </a:pPr>
            <a:r>
              <a:rPr lang="en-US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600">
                <a:solidFill>
                  <a:srgbClr val="2F5597"/>
                </a:solidFill>
                <a:latin typeface="Consolas"/>
                <a:ea typeface="Consolas"/>
                <a:cs typeface="Consolas"/>
                <a:sym typeface="Consolas"/>
              </a:rPr>
              <a:t>public </a:t>
            </a:r>
            <a:r>
              <a:rPr lang="en-US" sz="1600">
                <a:solidFill>
                  <a:srgbClr val="7030A0"/>
                </a:solidFill>
                <a:latin typeface="Consolas"/>
                <a:ea typeface="Consolas"/>
                <a:cs typeface="Consolas"/>
                <a:sym typeface="Consolas"/>
              </a:rPr>
              <a:t>TrainStatusRequest</a:t>
            </a:r>
            <a:r>
              <a:rPr lang="en-US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600">
                <a:solidFill>
                  <a:srgbClr val="7030A0"/>
                </a:solidFill>
                <a:latin typeface="Consolas"/>
                <a:ea typeface="Consolas"/>
                <a:cs typeface="Consolas"/>
                <a:sym typeface="Consolas"/>
              </a:rPr>
              <a:t>Train</a:t>
            </a:r>
            <a:r>
              <a:rPr lang="en-US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train, </a:t>
            </a:r>
            <a:r>
              <a:rPr lang="en-US" sz="1600">
                <a:solidFill>
                  <a:srgbClr val="7030A0"/>
                </a:solidFill>
                <a:latin typeface="Consolas"/>
                <a:ea typeface="Consolas"/>
                <a:cs typeface="Consolas"/>
                <a:sym typeface="Consolas"/>
              </a:rPr>
              <a:t>OnRealtimeChangeListener </a:t>
            </a:r>
            <a:r>
              <a:rPr lang="en-US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listener) {</a:t>
            </a:r>
            <a:endParaRPr sz="16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900"/>
              <a:buNone/>
            </a:pPr>
            <a:r>
              <a:rPr lang="en-US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1600">
                <a:solidFill>
                  <a:srgbClr val="C55A11"/>
                </a:solidFill>
                <a:latin typeface="Consolas"/>
                <a:ea typeface="Consolas"/>
                <a:cs typeface="Consolas"/>
                <a:sym typeface="Consolas"/>
              </a:rPr>
              <a:t>super</a:t>
            </a:r>
            <a:r>
              <a:rPr lang="en-US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600">
                <a:solidFill>
                  <a:srgbClr val="7030A0"/>
                </a:solidFill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en-US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.format(BASE_URL, train.getID()), </a:t>
            </a:r>
            <a:r>
              <a:rPr lang="en-US" sz="1600">
                <a:solidFill>
                  <a:srgbClr val="C55A11"/>
                </a:solidFill>
                <a:latin typeface="Consolas"/>
                <a:ea typeface="Consolas"/>
                <a:cs typeface="Consolas"/>
                <a:sym typeface="Consolas"/>
              </a:rPr>
              <a:t>new </a:t>
            </a:r>
            <a:r>
              <a:rPr lang="en-US" sz="1600">
                <a:solidFill>
                  <a:srgbClr val="7030A0"/>
                </a:solidFill>
                <a:latin typeface="Consolas"/>
                <a:ea typeface="Consolas"/>
                <a:cs typeface="Consolas"/>
                <a:sym typeface="Consolas"/>
              </a:rPr>
              <a:t>Response</a:t>
            </a:r>
            <a:r>
              <a:rPr lang="en-US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600">
                <a:solidFill>
                  <a:srgbClr val="7030A0"/>
                </a:solidFill>
                <a:latin typeface="Consolas"/>
                <a:ea typeface="Consolas"/>
                <a:cs typeface="Consolas"/>
                <a:sym typeface="Consolas"/>
              </a:rPr>
              <a:t>Listener</a:t>
            </a:r>
            <a:r>
              <a:rPr lang="en-US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US" sz="1600">
                <a:solidFill>
                  <a:srgbClr val="7030A0"/>
                </a:solidFill>
                <a:latin typeface="Consolas"/>
                <a:ea typeface="Consolas"/>
                <a:cs typeface="Consolas"/>
                <a:sym typeface="Consolas"/>
              </a:rPr>
              <a:t>JSONArray</a:t>
            </a:r>
            <a:r>
              <a:rPr lang="en-US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&gt; {...});</a:t>
            </a:r>
            <a:endParaRPr sz="16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900"/>
              <a:buNone/>
            </a:pPr>
            <a:r>
              <a:rPr lang="en-US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}</a:t>
            </a:r>
            <a:endParaRPr sz="16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900"/>
              <a:buNone/>
            </a:pPr>
            <a:r>
              <a:rPr lang="en-US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endParaRPr sz="16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900"/>
              <a:buNone/>
            </a:pPr>
            <a:r>
              <a:rPr lang="en-US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600">
                <a:solidFill>
                  <a:srgbClr val="C55A11"/>
                </a:solidFill>
                <a:latin typeface="Consolas"/>
                <a:ea typeface="Consolas"/>
                <a:cs typeface="Consolas"/>
                <a:sym typeface="Consolas"/>
              </a:rPr>
              <a:t>@Override</a:t>
            </a:r>
            <a:endParaRPr sz="1600">
              <a:solidFill>
                <a:srgbClr val="C55A1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900"/>
              <a:buNone/>
            </a:pPr>
            <a:r>
              <a:rPr lang="en-US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600">
                <a:solidFill>
                  <a:srgbClr val="2F5597"/>
                </a:solidFill>
                <a:latin typeface="Consolas"/>
                <a:ea typeface="Consolas"/>
                <a:cs typeface="Consolas"/>
                <a:sym typeface="Consolas"/>
              </a:rPr>
              <a:t>public </a:t>
            </a:r>
            <a:r>
              <a:rPr lang="en-US" sz="1600">
                <a:solidFill>
                  <a:srgbClr val="7030A0"/>
                </a:solidFill>
                <a:latin typeface="Consolas"/>
                <a:ea typeface="Consolas"/>
                <a:cs typeface="Consolas"/>
                <a:sym typeface="Consolas"/>
              </a:rPr>
              <a:t>Map</a:t>
            </a:r>
            <a:r>
              <a:rPr lang="en-US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US" sz="1600">
                <a:solidFill>
                  <a:srgbClr val="7030A0"/>
                </a:solidFill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en-US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1600">
                <a:solidFill>
                  <a:srgbClr val="7030A0"/>
                </a:solidFill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en-US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&gt; getHeaders() {</a:t>
            </a:r>
            <a:endParaRPr sz="16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900"/>
              <a:buNone/>
            </a:pPr>
            <a:r>
              <a:rPr lang="en-US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1600">
                <a:solidFill>
                  <a:srgbClr val="7030A0"/>
                </a:solidFill>
                <a:latin typeface="Consolas"/>
                <a:ea typeface="Consolas"/>
                <a:cs typeface="Consolas"/>
                <a:sym typeface="Consolas"/>
              </a:rPr>
              <a:t>Map</a:t>
            </a:r>
            <a:r>
              <a:rPr lang="en-US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US" sz="1600">
                <a:solidFill>
                  <a:srgbClr val="7030A0"/>
                </a:solidFill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en-US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1600">
                <a:solidFill>
                  <a:srgbClr val="7030A0"/>
                </a:solidFill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en-US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&gt; headers = </a:t>
            </a:r>
            <a:r>
              <a:rPr lang="en-US" sz="1600">
                <a:solidFill>
                  <a:srgbClr val="C55A11"/>
                </a:solidFill>
                <a:latin typeface="Consolas"/>
                <a:ea typeface="Consolas"/>
                <a:cs typeface="Consolas"/>
                <a:sym typeface="Consolas"/>
              </a:rPr>
              <a:t>new </a:t>
            </a:r>
            <a:r>
              <a:rPr lang="en-US" sz="1600">
                <a:solidFill>
                  <a:srgbClr val="7030A0"/>
                </a:solidFill>
                <a:latin typeface="Consolas"/>
                <a:ea typeface="Consolas"/>
                <a:cs typeface="Consolas"/>
                <a:sym typeface="Consolas"/>
              </a:rPr>
              <a:t>HashMap</a:t>
            </a:r>
            <a:r>
              <a:rPr lang="en-US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&lt;&gt;();</a:t>
            </a:r>
            <a:endParaRPr sz="16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900"/>
              <a:buNone/>
            </a:pPr>
            <a:r>
              <a:rPr lang="en-US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headers.put(</a:t>
            </a:r>
            <a:r>
              <a:rPr lang="en-US" sz="1600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"Authorization"</a:t>
            </a:r>
            <a:r>
              <a:rPr lang="en-US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, getAuthorization());</a:t>
            </a:r>
            <a:endParaRPr sz="16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900"/>
              <a:buNone/>
            </a:pPr>
            <a:r>
              <a:rPr lang="en-US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1600">
                <a:solidFill>
                  <a:srgbClr val="C55A11"/>
                </a:solidFill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-US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headers;</a:t>
            </a:r>
            <a:endParaRPr sz="16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900"/>
              <a:buNone/>
            </a:pPr>
            <a:r>
              <a:rPr lang="en-US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}</a:t>
            </a:r>
            <a:endParaRPr sz="16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900"/>
              <a:buNone/>
            </a:pPr>
            <a:r>
              <a:rPr lang="en-US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6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9"/>
          <p:cNvSpPr txBox="1">
            <a:spLocks noGrp="1"/>
          </p:cNvSpPr>
          <p:nvPr>
            <p:ph type="title"/>
          </p:nvPr>
        </p:nvSpPr>
        <p:spPr>
          <a:xfrm>
            <a:off x="1197098" y="806338"/>
            <a:ext cx="4761900" cy="77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/>
              <a:t>Compatibilità</a:t>
            </a:r>
            <a:endParaRPr/>
          </a:p>
        </p:txBody>
      </p:sp>
      <p:sp>
        <p:nvSpPr>
          <p:cNvPr id="278" name="Google Shape;278;p9"/>
          <p:cNvSpPr txBox="1">
            <a:spLocks noGrp="1"/>
          </p:cNvSpPr>
          <p:nvPr>
            <p:ph type="body" idx="4294967295"/>
          </p:nvPr>
        </p:nvSpPr>
        <p:spPr>
          <a:xfrm>
            <a:off x="7308050" y="1624950"/>
            <a:ext cx="3938700" cy="36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 i="0" u="none" strike="noStrike" cap="none">
                <a:solidFill>
                  <a:schemeClr val="dk1"/>
                </a:solidFill>
              </a:rPr>
              <a:t>Supporto per dark mode</a:t>
            </a:r>
            <a:endParaRPr sz="2800" i="0" u="none" strike="noStrike" cap="none">
              <a:solidFill>
                <a:schemeClr val="dk1"/>
              </a:solidFill>
            </a:endParaRPr>
          </a:p>
          <a:p>
            <a:pPr marL="60960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endParaRPr sz="2800">
              <a:solidFill>
                <a:schemeClr val="dk1"/>
              </a:solidFill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 i="0" u="none" strike="noStrike" cap="none">
                <a:solidFill>
                  <a:schemeClr val="dk1"/>
                </a:solidFill>
              </a:rPr>
              <a:t>Supporto per schermi orizzontali</a:t>
            </a:r>
            <a:endParaRPr sz="2800">
              <a:solidFill>
                <a:schemeClr val="dk1"/>
              </a:solidFill>
            </a:endParaRPr>
          </a:p>
          <a:p>
            <a:pPr marL="60960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900"/>
              <a:buNone/>
            </a:pPr>
            <a:endParaRPr sz="2800">
              <a:solidFill>
                <a:schemeClr val="dk1"/>
              </a:solidFill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 i="0" u="none" strike="noStrike" cap="none">
                <a:solidFill>
                  <a:schemeClr val="dk1"/>
                </a:solidFill>
              </a:rPr>
              <a:t>Animazioni tra i widget</a:t>
            </a:r>
            <a:endParaRPr/>
          </a:p>
        </p:txBody>
      </p:sp>
      <p:sp>
        <p:nvSpPr>
          <p:cNvPr id="279" name="Google Shape;279;p9"/>
          <p:cNvSpPr/>
          <p:nvPr/>
        </p:nvSpPr>
        <p:spPr>
          <a:xfrm>
            <a:off x="907475" y="1950250"/>
            <a:ext cx="2078700" cy="5679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80" name="Google Shape;280;p9"/>
          <p:cNvCxnSpPr/>
          <p:nvPr/>
        </p:nvCxnSpPr>
        <p:spPr>
          <a:xfrm>
            <a:off x="1307375" y="1642538"/>
            <a:ext cx="9192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81" name="Google Shape;281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6887" y="3076687"/>
            <a:ext cx="1301749" cy="27098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312200" y="4887200"/>
            <a:ext cx="3126576" cy="150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406950" y="2004187"/>
            <a:ext cx="1301749" cy="27098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Minimal Charm">
  <a:themeElements>
    <a:clrScheme name="Simple Light">
      <a:dk1>
        <a:srgbClr val="434343"/>
      </a:dk1>
      <a:lt1>
        <a:srgbClr val="FFFFFF"/>
      </a:lt1>
      <a:dk2>
        <a:srgbClr val="666666"/>
      </a:dk2>
      <a:lt2>
        <a:srgbClr val="999999"/>
      </a:lt2>
      <a:accent1>
        <a:srgbClr val="FFA76C"/>
      </a:accent1>
      <a:accent2>
        <a:srgbClr val="FFCCAA"/>
      </a:accent2>
      <a:accent3>
        <a:srgbClr val="C35B14"/>
      </a:accent3>
      <a:accent4>
        <a:srgbClr val="8F4E23"/>
      </a:accent4>
      <a:accent5>
        <a:srgbClr val="D66C25"/>
      </a:accent5>
      <a:accent6>
        <a:srgbClr val="EECBB3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77</TotalTime>
  <Words>478</Words>
  <Application>Microsoft Office PowerPoint</Application>
  <PresentationFormat>Widescreen</PresentationFormat>
  <Paragraphs>86</Paragraphs>
  <Slides>12</Slides>
  <Notes>12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7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12</vt:i4>
      </vt:variant>
    </vt:vector>
  </HeadingPairs>
  <TitlesOfParts>
    <vt:vector size="20" baseType="lpstr">
      <vt:lpstr>Calibri</vt:lpstr>
      <vt:lpstr>Arvo</vt:lpstr>
      <vt:lpstr>Consolas</vt:lpstr>
      <vt:lpstr>Ubuntu Light</vt:lpstr>
      <vt:lpstr>Bodoni</vt:lpstr>
      <vt:lpstr>Ubuntu</vt:lpstr>
      <vt:lpstr>Arial</vt:lpstr>
      <vt:lpstr>Minimal Charm</vt:lpstr>
      <vt:lpstr>Train Radar</vt:lpstr>
      <vt:lpstr>L’idea</vt:lpstr>
      <vt:lpstr>Funzionalità</vt:lpstr>
      <vt:lpstr>Funzionalità</vt:lpstr>
      <vt:lpstr>Presentazione standard di PowerPoint</vt:lpstr>
      <vt:lpstr>Implementazione</vt:lpstr>
      <vt:lpstr>Implementazione</vt:lpstr>
      <vt:lpstr>Implementazione</vt:lpstr>
      <vt:lpstr>Compatibilità</vt:lpstr>
      <vt:lpstr>Bug</vt:lpstr>
      <vt:lpstr>Miglioramenti futuri</vt:lpstr>
      <vt:lpstr>Bibliografia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Train Radar</dc:title>
  <cp:lastModifiedBy>Alessandro Bortolin</cp:lastModifiedBy>
  <cp:revision>3</cp:revision>
  <dcterms:modified xsi:type="dcterms:W3CDTF">2020-03-23T09:37:06Z</dcterms:modified>
</cp:coreProperties>
</file>